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4" r:id="rId5"/>
    <p:sldMasterId id="2147483721" r:id="rId6"/>
  </p:sldMasterIdLst>
  <p:notesMasterIdLst>
    <p:notesMasterId r:id="rId47"/>
  </p:notesMasterIdLst>
  <p:handoutMasterIdLst>
    <p:handoutMasterId r:id="rId48"/>
  </p:handoutMasterIdLst>
  <p:sldIdLst>
    <p:sldId id="2147471582" r:id="rId7"/>
    <p:sldId id="2147470783" r:id="rId8"/>
    <p:sldId id="2147471359" r:id="rId9"/>
    <p:sldId id="2147471358" r:id="rId10"/>
    <p:sldId id="4394" r:id="rId11"/>
    <p:sldId id="2147470858" r:id="rId12"/>
    <p:sldId id="2147471581" r:id="rId13"/>
    <p:sldId id="2147471583" r:id="rId14"/>
    <p:sldId id="2147471558" r:id="rId15"/>
    <p:sldId id="2147471445" r:id="rId16"/>
    <p:sldId id="2147471615" r:id="rId17"/>
    <p:sldId id="2147471550" r:id="rId18"/>
    <p:sldId id="2147471394" r:id="rId19"/>
    <p:sldId id="2147471345" r:id="rId20"/>
    <p:sldId id="2147471604" r:id="rId21"/>
    <p:sldId id="2147471605" r:id="rId22"/>
    <p:sldId id="2147471614" r:id="rId23"/>
    <p:sldId id="2147471607" r:id="rId24"/>
    <p:sldId id="2147471460" r:id="rId25"/>
    <p:sldId id="2147471616" r:id="rId26"/>
    <p:sldId id="2147471584" r:id="rId27"/>
    <p:sldId id="2147471585" r:id="rId28"/>
    <p:sldId id="2147471587" r:id="rId29"/>
    <p:sldId id="2147471570" r:id="rId30"/>
    <p:sldId id="2147471608" r:id="rId31"/>
    <p:sldId id="2147471609" r:id="rId32"/>
    <p:sldId id="2147471588" r:id="rId33"/>
    <p:sldId id="2147471617" r:id="rId34"/>
    <p:sldId id="2147471593" r:id="rId35"/>
    <p:sldId id="2147471499" r:id="rId36"/>
    <p:sldId id="2147471580" r:id="rId37"/>
    <p:sldId id="2147471620" r:id="rId38"/>
    <p:sldId id="2147471596" r:id="rId39"/>
    <p:sldId id="2147471621" r:id="rId40"/>
    <p:sldId id="2147471577" r:id="rId41"/>
    <p:sldId id="2147471575" r:id="rId42"/>
    <p:sldId id="2147471595" r:id="rId43"/>
    <p:sldId id="2147471502" r:id="rId44"/>
    <p:sldId id="2147471525" r:id="rId45"/>
    <p:sldId id="2147471504" r:id="rId46"/>
  </p:sldIdLst>
  <p:sldSz cx="12192000" cy="6858000"/>
  <p:notesSz cx="7315200" cy="9601200"/>
  <p:custDataLst>
    <p:tags r:id="rId4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20" userDrawn="1">
          <p15:clr>
            <a:srgbClr val="A4A3A4"/>
          </p15:clr>
        </p15:guide>
        <p15:guide id="2" pos="3840" userDrawn="1">
          <p15:clr>
            <a:srgbClr val="A4A3A4"/>
          </p15:clr>
        </p15:guide>
        <p15:guide id="3" orient="horz" pos="696" userDrawn="1">
          <p15:clr>
            <a:srgbClr val="A4A3A4"/>
          </p15:clr>
        </p15:guide>
        <p15:guide id="4" orient="horz" pos="864" userDrawn="1">
          <p15:clr>
            <a:srgbClr val="A4A3A4"/>
          </p15:clr>
        </p15:guide>
        <p15:guide id="5" orient="horz" pos="792" userDrawn="1">
          <p15:clr>
            <a:srgbClr val="A4A3A4"/>
          </p15:clr>
        </p15:guide>
        <p15:guide id="6" orient="horz" pos="110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E152902-C118-4665-30C9-9E022EA7EFB1}" name="Casasanto-Ferro, Julia" initials="JC" userId="S::jcasasanto-ferro@air.org::4cb62c61-b6d7-4727-9b9a-2253370ebeb6" providerId="AD"/>
  <p188:author id="{9C287E03-79E5-EE8F-B5F7-B8A4A1A20344}" name="Stephanie Neuben" initials="SN" userId="Stephanie Neuben" providerId="None"/>
  <p188:author id="{05F09E04-0C81-57F3-EDE9-81172DDA07AB}" name="Haslup, Danielle" initials="DH" userId="S::dhaslup@air.org::2bb1eb1d-6994-49a3-aa0f-dd3739e212fd" providerId="AD"/>
  <p188:author id="{54FC6709-1A3F-1B13-FE07-9CD6D856D532}" name="Surles, Jessica" initials="JS" userId="S::jhsurles@bu.edu::f3801d44-1637-4a82-9d1d-8a1d0e78ebea" providerId="AD"/>
  <p188:author id="{15E7080E-9336-52C4-569B-ED4ABB90979C}" name="O'Brien, Kim" initials="KO" userId="S::kobrien@air.org::510b092a-a21c-41df-a1bc-c1a5087d4c4a" providerId="AD"/>
  <p188:author id="{D0FB6E14-862F-1FEB-8152-AD447093A35E}" name="Davis, Timara" initials="TD" userId="S::tdavis@air.org::94889f4c-def3-4e78-9e04-acf3cd78f46d" providerId="AD"/>
  <p188:author id="{84DC5920-B1AD-3B21-E2C1-0AAE88284451}" name="Steinle, Paul" initials="PS" userId="S::psteinle@air.org::07943461-3b0a-4324-8dfb-7d882c341362" providerId="AD"/>
  <p188:author id="{65137129-5966-EFC8-DD3C-027021C07FED}" name="Surles, Jessica Hudson" initials="SJ" userId="S::jhsurles_bu.edu#ext#@air.org::ae5e9afe-94ac-4e0f-8689-0bdafe2a0dbc" providerId="AD"/>
  <p188:author id="{E43E8E35-5E31-BD43-23E5-35711A6365D4}" name="Maureen Greer" initials="MG" userId="S::mhmgreer@emeraldconsulting1.onmicrosoft.com::79178a7b-4cda-403d-92d7-af2db0d8fbcd" providerId="AD"/>
  <p188:author id="{50CAD63A-E4BC-CC1C-14AC-AF744D21143B}" name="Shaffer, Karen K" initials="KS" userId="S::shafferk@bu.edu::b96305ee-1d4a-46a9-a739-8eb2fedb73a9" providerId="AD"/>
  <p188:author id="{9048873B-174A-BDA8-0491-8CFDCFF406DA}" name="Trout, Maggie" initials="TM" userId="S::mtrout@air.org::5372f4a0-2ee7-4185-9bb4-ce91153d60ce" providerId="AD"/>
  <p188:author id="{7E600440-EC78-CFA0-A4BF-DD8C7E46A159}" name="Basile, Jenna" initials="JB" userId="S::jbasile@air.org::5cf81657-a0de-4a97-b40f-a62f5ccdd001" providerId="AD"/>
  <p188:author id="{ED517648-3A3F-817C-BBC6-F40FFF33DCDC}" name="Warthan, Donna" initials="WD" userId="S::dwarthan@air.org::40d5b89b-dd34-497f-80a5-79a87906ef59" providerId="AD"/>
  <p188:author id="{9686C84B-9B00-7E58-07F3-A1903B9A53DC}" name="Rettiger-Lincoln, Elena" initials="RE" userId="S::elincoln@air.org::632b5145-8035-4f4a-87c9-79d0988d9ceb" providerId="AD"/>
  <p188:author id="{B6A7814C-511D-E8D1-9814-4488865B8417}" name="Duffy, Sarah" initials="SD" userId="S::sduffy@air.org::0ec2f445-4a3d-4afc-85af-2c233c358e40" providerId="AD"/>
  <p188:author id="{D272B84E-8DFE-35A5-6CB7-69976C9A740F}" name="Phil Esra" initials="PE" userId="Phil Esra" providerId="None"/>
  <p188:author id="{85CA4B5D-EAD4-FCF5-E700-19607F3EA263}" name="Foley, Abby" initials="FA" userId="S::afoley@air.org::4aabb9d2-eea5-43a4-873b-d4e846913f00" providerId="AD"/>
  <p188:author id="{7378F264-5DF3-1CD7-3E8F-426A6BB7AB9B}" name="O'Donnell, Riley" initials="OR" userId="S::rodonnell@air.org::ae9a0c01-eca8-4ab7-94d7-16f11679f56a" providerId="AD"/>
  <p188:author id="{DF5AA665-B8AC-4C78-1A08-8AB772BE41B4}" name="Buzzell, Kelly" initials="BK" userId="S::kbuzzell@air.org::dc298ee8-a861-4c94-91cc-2130dd3fbde9" providerId="AD"/>
  <p188:author id="{BABBCA76-99BA-AB6B-667D-2FF50D37D0F8}" name="Carolyn Feola" initials="CF" userId="Carolyn Feola" providerId="None"/>
  <p188:author id="{75D26B78-1A34-B29A-B2D2-7A4CCA3BF0A0}" name="Bratten, Susan" initials="SB" userId="S::sbratten@air.org::cf3775a1-d86c-438c-b319-5237d0a8e747" providerId="AD"/>
  <p188:author id="{C0B4D784-CF3B-3F8F-201C-B135A3297889}" name="Sacco, Helen" initials="HS" userId="S::hsacco@air.org::95394651-af67-4df7-ac0a-d749c021957a" providerId="AD"/>
  <p188:author id="{02612B87-1CD3-DD16-8BEA-5F0AD5C5AEDC}" name="Sterrett, Brittany" initials="BS" userId="S::bsterrett@air.org::7f5f9d1d-5703-40eb-ba98-c69ca9bfdeb0" providerId="AD"/>
  <p188:author id="{EB46878E-71B2-3205-F6A5-CD0FE66F330C}" name="Lundeen, Janet" initials="JL" userId="S::jlundeen@air.org::48ca3c9d-7287-48a1-a994-bd1ad28213ba" providerId="AD"/>
  <p188:author id="{2423F79C-BA36-B373-5828-FEB8DAE38935}" name="Seagroves, Amanda" initials="" userId="S::aseagroves@air.org::9860703c-6cdf-4e2c-ac66-558d33bfe693" providerId="AD"/>
  <p188:author id="{785D3F9D-B739-0C7A-6B6F-05FDE9D9DF8E}" name="Alavi, Keane" initials="KA" userId="S::kalavi@air.org::1bb21703-fe44-4159-b809-b63b656f5102" providerId="AD"/>
  <p188:author id="{400A9CA1-100C-0831-E349-830C3FAA1E3C}" name="Knights, Tammie" initials="KT" userId="S::tknights@air.org::26349bee-8294-4fd9-a18e-eee064252949" providerId="AD"/>
  <p188:author id="{E480ADB5-E89A-77B9-3E06-A74A057E715B}" name="Slanda, Dena" initials="SD" userId="S::dslanda@air.org::d052d450-b28b-4c3a-b5f1-c58d4458c5b8" providerId="AD"/>
  <p188:author id="{24E50FB6-486D-36A7-8772-7E0FB4CE3FE9}" name="Karen Shaffer" initials="KS" userId="S::shafferk_bu.edu#ext#@air.org::3df19ee2-592f-46ca-b3ce-b55ccffb68bb" providerId="AD"/>
  <p188:author id="{452D3FBC-06F7-B4FE-810D-D96A41C77B20}" name="Jackson, Stephanie" initials="SJ" userId="S::sjackson@air.org::41507284-d238-4789-82df-dc9a05d8958c" providerId="AD"/>
  <p188:author id="{4F4176C9-40C8-A4D4-5D43-DBF3CDA52141}" name="Kandray, Kinsey" initials="KK" userId="S::kkandray@air.org::876a7fc2-04fa-4442-b560-ea2b29edcc12" providerId="AD"/>
  <p188:author id="{67021DCA-ACE2-04AF-E165-AEF7D4EBE86A}" name="Evans, Sara" initials="ES" userId="S::sevans@air.org::23a26cd3-3fce-4bc6-98a3-bbc2cecbcc68" providerId="AD"/>
  <p188:author id="{B173B6CD-8C38-CAF8-4818-0C5FE22CF0A4}" name="Guest User" initials="GU" userId="b5ef732f5e5d3dca" providerId="Windows Live"/>
  <p188:author id="{2CD720DD-67A6-FC95-8E3A-152E2CABC273}" name="Fipaza, Jenni" initials="FJ" userId="S::jfipaza@air.org::934b44ea-77d0-44dd-b0de-9882f380aa51" providerId="AD"/>
  <p188:author id="{398A46E7-3C84-D40F-372E-E284C414F260}" name="Holdheide, Lynn" initials="LH" userId="S::lholdheide@air.org::bc9ddedf-2b6a-4928-97f3-7593b50a8c99" providerId="AD"/>
  <p188:author id="{7A7295F0-4F59-BEB1-AFE5-C1783F825291}" name="de Boinville, Amy" initials="Ad" userId="S::adeboinville@air.org::d3d8ae80-f33b-467e-8e69-1ef04b379b0e" providerId="AD"/>
  <p188:author id="{995C6AF8-1576-64C7-0C71-6B3B37878E95}" name="Trirogoff, Felice" initials="TF" userId="S::ftrirogoff@air.org::46374aef-917f-4b56-ab2f-b2bc554e4e7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Microsoft Office User" initials="Office [7]" lastIdx="1" clrIdx="6"/>
  <p:cmAuthor id="1" name="Jehle, Angela" initials="JA" lastIdx="6" clrIdx="0">
    <p:extLst>
      <p:ext uri="{19B8F6BF-5375-455C-9EA6-DF929625EA0E}">
        <p15:presenceInfo xmlns:p15="http://schemas.microsoft.com/office/powerpoint/2012/main" userId="S-1-5-21-1472932569-214068005-926709054-8506" providerId="AD"/>
      </p:ext>
    </p:extLst>
  </p:cmAuthor>
  <p:cmAuthor id="8" name="Microsoft Office User" initials="Office [6]" lastIdx="1" clrIdx="7"/>
  <p:cmAuthor id="2" name="Linda K. Reed" initials="lkr" lastIdx="37" clrIdx="1">
    <p:extLst>
      <p:ext uri="{19B8F6BF-5375-455C-9EA6-DF929625EA0E}">
        <p15:presenceInfo xmlns:p15="http://schemas.microsoft.com/office/powerpoint/2012/main" userId="Linda K. Reed" providerId="None"/>
      </p:ext>
    </p:extLst>
  </p:cmAuthor>
  <p:cmAuthor id="9" name="Phil Esra" initials="PE" lastIdx="7" clrIdx="8">
    <p:extLst>
      <p:ext uri="{19B8F6BF-5375-455C-9EA6-DF929625EA0E}">
        <p15:presenceInfo xmlns:p15="http://schemas.microsoft.com/office/powerpoint/2012/main" userId="Phil Esra" providerId="None"/>
      </p:ext>
    </p:extLst>
  </p:cmAuthor>
  <p:cmAuthor id="3" name="Reed, Linda" initials="RL" lastIdx="3" clrIdx="2">
    <p:extLst>
      <p:ext uri="{19B8F6BF-5375-455C-9EA6-DF929625EA0E}">
        <p15:presenceInfo xmlns:p15="http://schemas.microsoft.com/office/powerpoint/2012/main" userId="S-1-5-21-1472932569-214068005-926709054-41031" providerId="AD"/>
      </p:ext>
    </p:extLst>
  </p:cmAuthor>
  <p:cmAuthor id="4" name="Note" initials="Note" lastIdx="2" clrIdx="3">
    <p:extLst>
      <p:ext uri="{19B8F6BF-5375-455C-9EA6-DF929625EA0E}">
        <p15:presenceInfo xmlns:p15="http://schemas.microsoft.com/office/powerpoint/2012/main" userId="Note" providerId="None"/>
      </p:ext>
    </p:extLst>
  </p:cmAuthor>
  <p:cmAuthor id="5" name="Jehle, Angela" initials="JA [2]" lastIdx="15" clrIdx="4">
    <p:extLst>
      <p:ext uri="{19B8F6BF-5375-455C-9EA6-DF929625EA0E}">
        <p15:presenceInfo xmlns:p15="http://schemas.microsoft.com/office/powerpoint/2012/main" userId="S::ajehle@air.org::1e247570-42be-4474-860a-7a431184c2df" providerId="AD"/>
      </p:ext>
    </p:extLst>
  </p:cmAuthor>
  <p:cmAuthor id="6" name="Microsoft Office User" initials="Office [2]" lastIdx="1" clrIdx="5"/>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68F"/>
    <a:srgbClr val="10875C"/>
    <a:srgbClr val="007186"/>
    <a:srgbClr val="248431"/>
    <a:srgbClr val="547D3B"/>
    <a:srgbClr val="CBD5D9"/>
    <a:srgbClr val="0076BD"/>
    <a:srgbClr val="3A7598"/>
    <a:srgbClr val="3F5869"/>
    <a:srgbClr val="3430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1832965-C026-47F6-861E-5072A00C4E13}">
  <a:tblStyle styleId="{31832965-C026-47F6-861E-5072A00C4E13}" styleName="Custom Accent 1">
    <a:wholeTbl>
      <a:tcTxStyle>
        <a:fontRef idx="minor">
          <a:schemeClr val="tx1"/>
        </a:fontRef>
        <a:schemeClr val="tx1"/>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schemeClr val="accent1"/>
              </a:solidFill>
            </a:ln>
          </a:insideV>
        </a:tcBdr>
        <a:fill>
          <a:solidFill>
            <a:prstClr val="white"/>
          </a:solidFill>
        </a:fill>
      </a:tcStyle>
    </a:wholeTbl>
    <a:band1H>
      <a:tcStyle>
        <a:tcBdr/>
        <a:fill>
          <a:solidFill>
            <a:schemeClr val="bg2"/>
          </a:solidFill>
        </a:fill>
      </a:tcStyle>
    </a:band1H>
    <a:band2H>
      <a:tcStyle>
        <a:tcBdr/>
      </a:tcStyle>
    </a:band2H>
    <a:band1V>
      <a:tcStyle>
        <a:tcBdr/>
        <a:fill>
          <a:solidFill>
            <a:schemeClr val="bg2"/>
          </a:solidFill>
        </a:fill>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prstClr val="white"/>
              </a:solidFill>
            </a:ln>
          </a:insideV>
        </a:tcBdr>
        <a:fill>
          <a:solidFill>
            <a:schemeClr val="accent1"/>
          </a:solidFill>
        </a:fill>
      </a:tcStyle>
    </a:firstRow>
  </a:tblStyle>
  <a:tblStyle styleId="{470918CE-3593-4766-BCB9-121BF4E22A45}" styleName="Custom Accent 1 PPT">
    <a:wholeTbl>
      <a:tcTxStyle>
        <a:fontRef idx="minor">
          <a:schemeClr val="tx1"/>
        </a:fontRef>
        <a:schemeClr val="tx1"/>
      </a:tcTxStyle>
      <a:tcStyle>
        <a:tcBdr>
          <a:left>
            <a:ln w="38100" cmpd="sng">
              <a:solidFill>
                <a:prstClr val="white"/>
              </a:solidFill>
            </a:ln>
          </a:left>
          <a:right>
            <a:ln w="38100" cmpd="sng">
              <a:solidFill>
                <a:prstClr val="white"/>
              </a:solidFill>
            </a:ln>
          </a:right>
          <a:top>
            <a:ln w="38100" cmpd="sng">
              <a:solidFill>
                <a:prstClr val="white"/>
              </a:solidFill>
            </a:ln>
          </a:top>
          <a:bottom>
            <a:ln w="38100" cmpd="sng">
              <a:solidFill>
                <a:prstClr val="white"/>
              </a:solidFill>
            </a:ln>
          </a:bottom>
          <a:insideH>
            <a:ln w="38100" cmpd="sng">
              <a:solidFill>
                <a:prstClr val="white"/>
              </a:solidFill>
            </a:ln>
          </a:insideH>
          <a:insideV>
            <a:ln w="38100" cmpd="sng">
              <a:solidFill>
                <a:prstClr val="white"/>
              </a:solidFill>
            </a:ln>
          </a:insideV>
        </a:tcBdr>
        <a:fill>
          <a:solidFill>
            <a:schemeClr val="bg2"/>
          </a:solidFill>
        </a:fill>
      </a:tcStyle>
    </a:wholeTbl>
    <a:band1H>
      <a:tcStyle>
        <a:tcBdr/>
      </a:tcStyle>
    </a:band1H>
    <a:band2H>
      <a:tcStyle>
        <a:tcBdr/>
      </a:tcStyle>
    </a:band2H>
    <a:band1V>
      <a:tcStyle>
        <a:tcBdr/>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744" y="92"/>
      </p:cViewPr>
      <p:guideLst>
        <p:guide orient="horz" pos="3720"/>
        <p:guide pos="3840"/>
        <p:guide orient="horz" pos="696"/>
        <p:guide orient="horz" pos="864"/>
        <p:guide orient="horz" pos="792"/>
        <p:guide orient="horz" pos="110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notesMaster" Target="notesMasters/notesMaster1.xml"/><Relationship Id="rId50" Type="http://schemas.openxmlformats.org/officeDocument/2006/relationships/commentAuthors" Target="commentAuthors.xml"/><Relationship Id="rId55" Type="http://schemas.microsoft.com/office/2016/11/relationships/changesInfo" Target="changesInfos/changesInfo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handoutMaster" Target="handoutMasters/handoutMaster1.xml"/><Relationship Id="rId56" Type="http://schemas.microsoft.com/office/2018/10/relationships/authors" Target="authors.xml"/><Relationship Id="rId8" Type="http://schemas.openxmlformats.org/officeDocument/2006/relationships/slide" Target="slides/slide2.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ags" Target="tags/tag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avi, Keane" userId="1bb21703-fe44-4159-b809-b63b656f5102" providerId="ADAL" clId="{C90AE487-612D-41B5-ADC2-B28FA5B85EC0}"/>
    <pc:docChg chg="undo custSel addSld delSld modSld">
      <pc:chgData name="Alavi, Keane" userId="1bb21703-fe44-4159-b809-b63b656f5102" providerId="ADAL" clId="{C90AE487-612D-41B5-ADC2-B28FA5B85EC0}" dt="2026-05-28T18:17:26.488" v="32" actId="47"/>
      <pc:docMkLst>
        <pc:docMk/>
      </pc:docMkLst>
      <pc:sldChg chg="add del">
        <pc:chgData name="Alavi, Keane" userId="1bb21703-fe44-4159-b809-b63b656f5102" providerId="ADAL" clId="{C90AE487-612D-41B5-ADC2-B28FA5B85EC0}" dt="2026-05-28T18:17:25.990" v="31" actId="47"/>
        <pc:sldMkLst>
          <pc:docMk/>
          <pc:sldMk cId="2034625229" sldId="4459"/>
        </pc:sldMkLst>
      </pc:sldChg>
      <pc:sldChg chg="modNotes">
        <pc:chgData name="Alavi, Keane" userId="1bb21703-fe44-4159-b809-b63b656f5102" providerId="ADAL" clId="{C90AE487-612D-41B5-ADC2-B28FA5B85EC0}" dt="2026-05-22T19:04:05.806" v="3" actId="368"/>
        <pc:sldMkLst>
          <pc:docMk/>
          <pc:sldMk cId="1030892009" sldId="2147470858"/>
        </pc:sldMkLst>
      </pc:sldChg>
      <pc:sldChg chg="del">
        <pc:chgData name="Alavi, Keane" userId="1bb21703-fe44-4159-b809-b63b656f5102" providerId="ADAL" clId="{C90AE487-612D-41B5-ADC2-B28FA5B85EC0}" dt="2026-05-28T18:17:24.111" v="30" actId="47"/>
        <pc:sldMkLst>
          <pc:docMk/>
          <pc:sldMk cId="2171294939" sldId="2147471105"/>
        </pc:sldMkLst>
      </pc:sldChg>
      <pc:sldChg chg="modNotes">
        <pc:chgData name="Alavi, Keane" userId="1bb21703-fe44-4159-b809-b63b656f5102" providerId="ADAL" clId="{C90AE487-612D-41B5-ADC2-B28FA5B85EC0}" dt="2026-05-22T19:04:05.884" v="7" actId="368"/>
        <pc:sldMkLst>
          <pc:docMk/>
          <pc:sldMk cId="3161500961" sldId="2147471394"/>
        </pc:sldMkLst>
      </pc:sldChg>
      <pc:sldChg chg="del">
        <pc:chgData name="Alavi, Keane" userId="1bb21703-fe44-4159-b809-b63b656f5102" providerId="ADAL" clId="{C90AE487-612D-41B5-ADC2-B28FA5B85EC0}" dt="2026-05-28T18:17:14.542" v="26" actId="47"/>
        <pc:sldMkLst>
          <pc:docMk/>
          <pc:sldMk cId="1304497023" sldId="2147471501"/>
        </pc:sldMkLst>
      </pc:sldChg>
      <pc:sldChg chg="del modNotes">
        <pc:chgData name="Alavi, Keane" userId="1bb21703-fe44-4159-b809-b63b656f5102" providerId="ADAL" clId="{C90AE487-612D-41B5-ADC2-B28FA5B85EC0}" dt="2026-05-28T18:17:17" v="27" actId="47"/>
        <pc:sldMkLst>
          <pc:docMk/>
          <pc:sldMk cId="1959567181" sldId="2147471505"/>
        </pc:sldMkLst>
      </pc:sldChg>
      <pc:sldChg chg="add del modNotes">
        <pc:chgData name="Alavi, Keane" userId="1bb21703-fe44-4159-b809-b63b656f5102" providerId="ADAL" clId="{C90AE487-612D-41B5-ADC2-B28FA5B85EC0}" dt="2026-05-28T18:17:26.488" v="32" actId="47"/>
        <pc:sldMkLst>
          <pc:docMk/>
          <pc:sldMk cId="175977301" sldId="2147471523"/>
        </pc:sldMkLst>
      </pc:sldChg>
      <pc:sldChg chg="modNotes">
        <pc:chgData name="Alavi, Keane" userId="1bb21703-fe44-4159-b809-b63b656f5102" providerId="ADAL" clId="{C90AE487-612D-41B5-ADC2-B28FA5B85EC0}" dt="2026-05-22T19:04:05.979" v="19" actId="368"/>
        <pc:sldMkLst>
          <pc:docMk/>
          <pc:sldMk cId="1078048062" sldId="2147471580"/>
        </pc:sldMkLst>
      </pc:sldChg>
      <pc:sldChg chg="modNotes">
        <pc:chgData name="Alavi, Keane" userId="1bb21703-fe44-4159-b809-b63b656f5102" providerId="ADAL" clId="{C90AE487-612D-41B5-ADC2-B28FA5B85EC0}" dt="2026-05-22T19:04:05.932" v="13" actId="368"/>
        <pc:sldMkLst>
          <pc:docMk/>
          <pc:sldMk cId="1819234703" sldId="2147471584"/>
        </pc:sldMkLst>
      </pc:sldChg>
      <pc:sldChg chg="modNotes">
        <pc:chgData name="Alavi, Keane" userId="1bb21703-fe44-4159-b809-b63b656f5102" providerId="ADAL" clId="{C90AE487-612D-41B5-ADC2-B28FA5B85EC0}" dt="2026-05-22T19:04:05.932" v="15" actId="368"/>
        <pc:sldMkLst>
          <pc:docMk/>
          <pc:sldMk cId="887869327" sldId="2147471585"/>
        </pc:sldMkLst>
      </pc:sldChg>
      <pc:sldChg chg="modNotes">
        <pc:chgData name="Alavi, Keane" userId="1bb21703-fe44-4159-b809-b63b656f5102" providerId="ADAL" clId="{C90AE487-612D-41B5-ADC2-B28FA5B85EC0}" dt="2026-05-22T19:04:05.948" v="17" actId="368"/>
        <pc:sldMkLst>
          <pc:docMk/>
          <pc:sldMk cId="3436246533" sldId="2147471587"/>
        </pc:sldMkLst>
      </pc:sldChg>
      <pc:sldChg chg="del">
        <pc:chgData name="Alavi, Keane" userId="1bb21703-fe44-4159-b809-b63b656f5102" providerId="ADAL" clId="{C90AE487-612D-41B5-ADC2-B28FA5B85EC0}" dt="2026-05-28T18:17:18.259" v="28" actId="47"/>
        <pc:sldMkLst>
          <pc:docMk/>
          <pc:sldMk cId="2883619392" sldId="2147471612"/>
        </pc:sldMkLst>
      </pc:sldChg>
      <pc:sldChg chg="modNotes">
        <pc:chgData name="Alavi, Keane" userId="1bb21703-fe44-4159-b809-b63b656f5102" providerId="ADAL" clId="{C90AE487-612D-41B5-ADC2-B28FA5B85EC0}" dt="2026-05-22T19:04:05.901" v="9" actId="368"/>
        <pc:sldMkLst>
          <pc:docMk/>
          <pc:sldMk cId="3975967957" sldId="2147471614"/>
        </pc:sldMkLst>
      </pc:sldChg>
      <pc:sldChg chg="modNotes">
        <pc:chgData name="Alavi, Keane" userId="1bb21703-fe44-4159-b809-b63b656f5102" providerId="ADAL" clId="{C90AE487-612D-41B5-ADC2-B28FA5B85EC0}" dt="2026-05-22T19:04:05.868" v="5" actId="368"/>
        <pc:sldMkLst>
          <pc:docMk/>
          <pc:sldMk cId="2159897013" sldId="2147471615"/>
        </pc:sldMkLst>
      </pc:sldChg>
      <pc:sldChg chg="modNotes">
        <pc:chgData name="Alavi, Keane" userId="1bb21703-fe44-4159-b809-b63b656f5102" providerId="ADAL" clId="{C90AE487-612D-41B5-ADC2-B28FA5B85EC0}" dt="2026-05-22T19:04:05.916" v="11" actId="368"/>
        <pc:sldMkLst>
          <pc:docMk/>
          <pc:sldMk cId="1482476015" sldId="2147471616"/>
        </pc:sldMkLst>
      </pc:sldChg>
      <pc:sldChg chg="del">
        <pc:chgData name="Alavi, Keane" userId="1bb21703-fe44-4159-b809-b63b656f5102" providerId="ADAL" clId="{C90AE487-612D-41B5-ADC2-B28FA5B85EC0}" dt="2026-05-28T18:17:22.198" v="29" actId="47"/>
        <pc:sldMkLst>
          <pc:docMk/>
          <pc:sldMk cId="2971392341" sldId="2147471622"/>
        </pc:sldMkLst>
      </pc:sldChg>
      <pc:sldMasterChg chg="delSldLayout">
        <pc:chgData name="Alavi, Keane" userId="1bb21703-fe44-4159-b809-b63b656f5102" providerId="ADAL" clId="{C90AE487-612D-41B5-ADC2-B28FA5B85EC0}" dt="2026-05-28T18:17:22.198" v="29" actId="47"/>
        <pc:sldMasterMkLst>
          <pc:docMk/>
          <pc:sldMasterMk cId="397854331" sldId="2147483660"/>
        </pc:sldMasterMkLst>
        <pc:sldLayoutChg chg="del">
          <pc:chgData name="Alavi, Keane" userId="1bb21703-fe44-4159-b809-b63b656f5102" providerId="ADAL" clId="{C90AE487-612D-41B5-ADC2-B28FA5B85EC0}" dt="2026-05-28T18:17:22.198" v="29" actId="47"/>
          <pc:sldLayoutMkLst>
            <pc:docMk/>
            <pc:sldMasterMk cId="397854331" sldId="2147483660"/>
            <pc:sldLayoutMk cId="793965602" sldId="2147483716"/>
          </pc:sldLayoutMkLst>
        </pc:sldLayoutChg>
      </pc:sldMaster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svg"/><Relationship Id="rId1" Type="http://schemas.openxmlformats.org/officeDocument/2006/relationships/image" Target="../media/image19.svg"/><Relationship Id="rId4" Type="http://schemas.openxmlformats.org/officeDocument/2006/relationships/image" Target="../media/image2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svg"/><Relationship Id="rId1" Type="http://schemas.openxmlformats.org/officeDocument/2006/relationships/image" Target="../media/image19.svg"/><Relationship Id="rId4"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A74AA9-532D-42DE-A962-056A38E80F86}" type="doc">
      <dgm:prSet loTypeId="urn:microsoft.com/office/officeart/2018/2/layout/IconVerticalSolidList" loCatId="icon" qsTypeId="urn:microsoft.com/office/officeart/2005/8/quickstyle/simple4" qsCatId="simple" csTypeId="urn:microsoft.com/office/officeart/2005/8/colors/accent2_2" csCatId="accent2" phldr="1"/>
      <dgm:spPr/>
      <dgm:t>
        <a:bodyPr/>
        <a:lstStyle/>
        <a:p>
          <a:endParaRPr lang="en-US"/>
        </a:p>
      </dgm:t>
    </dgm:pt>
    <dgm:pt modelId="{2E272D2E-6949-4563-9AA9-E12628648DA6}">
      <dgm:prSet/>
      <dgm:spPr/>
      <dgm:t>
        <a:bodyPr/>
        <a:lstStyle/>
        <a:p>
          <a:pPr>
            <a:lnSpc>
              <a:spcPct val="100000"/>
            </a:lnSpc>
          </a:pPr>
          <a:r>
            <a:rPr lang="en-US" b="0" i="0"/>
            <a:t>The population of children eligible for EI services continues to grow in diversity </a:t>
          </a:r>
          <a:br>
            <a:rPr lang="en-US" b="0" i="0"/>
          </a:br>
          <a:r>
            <a:rPr lang="en-US" b="0" i="0"/>
            <a:t>and complexity.</a:t>
          </a:r>
          <a:endParaRPr lang="en-US"/>
        </a:p>
      </dgm:t>
    </dgm:pt>
    <dgm:pt modelId="{1B5241E5-C391-492A-B4F2-6A097DC4B08B}" type="parTrans" cxnId="{C127F05A-78F4-40C5-90E9-8333B6AB1253}">
      <dgm:prSet/>
      <dgm:spPr/>
      <dgm:t>
        <a:bodyPr/>
        <a:lstStyle/>
        <a:p>
          <a:endParaRPr lang="en-US"/>
        </a:p>
      </dgm:t>
    </dgm:pt>
    <dgm:pt modelId="{76213C74-213B-4A5C-BF10-3E77872CC077}" type="sibTrans" cxnId="{C127F05A-78F4-40C5-90E9-8333B6AB1253}">
      <dgm:prSet/>
      <dgm:spPr/>
      <dgm:t>
        <a:bodyPr/>
        <a:lstStyle/>
        <a:p>
          <a:endParaRPr lang="en-US"/>
        </a:p>
      </dgm:t>
    </dgm:pt>
    <dgm:pt modelId="{D9728025-D495-461C-922D-89C3F9D97842}">
      <dgm:prSet/>
      <dgm:spPr/>
      <dgm:t>
        <a:bodyPr/>
        <a:lstStyle/>
        <a:p>
          <a:pPr>
            <a:lnSpc>
              <a:spcPct val="100000"/>
            </a:lnSpc>
          </a:pPr>
          <a:r>
            <a:rPr lang="en-US" b="0" i="0"/>
            <a:t>Families have a variety of priorities and needs.</a:t>
          </a:r>
          <a:endParaRPr lang="en-US"/>
        </a:p>
      </dgm:t>
    </dgm:pt>
    <dgm:pt modelId="{3380A4CA-0FF6-4BED-9160-B43B5183FD46}" type="parTrans" cxnId="{81E76D26-00B8-41FB-A294-96DB51C61D2B}">
      <dgm:prSet/>
      <dgm:spPr/>
      <dgm:t>
        <a:bodyPr/>
        <a:lstStyle/>
        <a:p>
          <a:endParaRPr lang="en-US"/>
        </a:p>
      </dgm:t>
    </dgm:pt>
    <dgm:pt modelId="{AB8F2398-15AF-4245-B87C-BA1702D31622}" type="sibTrans" cxnId="{81E76D26-00B8-41FB-A294-96DB51C61D2B}">
      <dgm:prSet/>
      <dgm:spPr/>
      <dgm:t>
        <a:bodyPr/>
        <a:lstStyle/>
        <a:p>
          <a:endParaRPr lang="en-US"/>
        </a:p>
      </dgm:t>
    </dgm:pt>
    <dgm:pt modelId="{862872DB-BA98-4229-AC0C-EADB1F76D5CE}">
      <dgm:prSet/>
      <dgm:spPr/>
      <dgm:t>
        <a:bodyPr/>
        <a:lstStyle/>
        <a:p>
          <a:pPr>
            <a:lnSpc>
              <a:spcPct val="100000"/>
            </a:lnSpc>
          </a:pPr>
          <a:r>
            <a:rPr lang="en-US" b="0" i="0"/>
            <a:t>EI services are delivered by providers who represent different disciplines </a:t>
          </a:r>
          <a:br>
            <a:rPr lang="en-US" b="0" i="0"/>
          </a:br>
          <a:r>
            <a:rPr lang="en-US" b="0" i="0"/>
            <a:t>and experiences.	</a:t>
          </a:r>
          <a:endParaRPr lang="en-US"/>
        </a:p>
      </dgm:t>
    </dgm:pt>
    <dgm:pt modelId="{3C8E3888-ABDB-4930-8D5F-036A71AF34A0}" type="parTrans" cxnId="{47D7C8A9-34BE-4608-A063-F725F36C0A2F}">
      <dgm:prSet/>
      <dgm:spPr/>
      <dgm:t>
        <a:bodyPr/>
        <a:lstStyle/>
        <a:p>
          <a:endParaRPr lang="en-US"/>
        </a:p>
      </dgm:t>
    </dgm:pt>
    <dgm:pt modelId="{CCE16123-A882-48BA-8BAF-C83BB2F62C2F}" type="sibTrans" cxnId="{47D7C8A9-34BE-4608-A063-F725F36C0A2F}">
      <dgm:prSet/>
      <dgm:spPr/>
      <dgm:t>
        <a:bodyPr/>
        <a:lstStyle/>
        <a:p>
          <a:endParaRPr lang="en-US"/>
        </a:p>
      </dgm:t>
    </dgm:pt>
    <dgm:pt modelId="{80A29B9E-5BE4-4462-BCBF-8CB7F15B060E}">
      <dgm:prSet/>
      <dgm:spPr/>
      <dgm:t>
        <a:bodyPr/>
        <a:lstStyle/>
        <a:p>
          <a:pPr>
            <a:lnSpc>
              <a:spcPct val="100000"/>
            </a:lnSpc>
          </a:pPr>
          <a:r>
            <a:rPr lang="en-US"/>
            <a:t>Funding is often insufficient to meet the needs of eligible children and families.</a:t>
          </a:r>
        </a:p>
      </dgm:t>
    </dgm:pt>
    <dgm:pt modelId="{5D3E195A-673A-4A1E-AB5D-674E6D9325BE}" type="parTrans" cxnId="{37C1D26A-5277-438E-9137-F59CA299FAD6}">
      <dgm:prSet/>
      <dgm:spPr/>
      <dgm:t>
        <a:bodyPr/>
        <a:lstStyle/>
        <a:p>
          <a:endParaRPr lang="en-US"/>
        </a:p>
      </dgm:t>
    </dgm:pt>
    <dgm:pt modelId="{6EDC45E0-FE57-4914-9A21-6EB49BBF6844}" type="sibTrans" cxnId="{37C1D26A-5277-438E-9137-F59CA299FAD6}">
      <dgm:prSet/>
      <dgm:spPr/>
      <dgm:t>
        <a:bodyPr/>
        <a:lstStyle/>
        <a:p>
          <a:endParaRPr lang="en-US"/>
        </a:p>
      </dgm:t>
    </dgm:pt>
    <dgm:pt modelId="{FCFEF009-CA72-4EF9-9C44-D4CAF0106F9C}" type="pres">
      <dgm:prSet presAssocID="{70A74AA9-532D-42DE-A962-056A38E80F86}" presName="root" presStyleCnt="0">
        <dgm:presLayoutVars>
          <dgm:dir/>
          <dgm:resizeHandles val="exact"/>
        </dgm:presLayoutVars>
      </dgm:prSet>
      <dgm:spPr/>
    </dgm:pt>
    <dgm:pt modelId="{9EE29611-DB14-4279-BD20-F131192CB6E5}" type="pres">
      <dgm:prSet presAssocID="{2E272D2E-6949-4563-9AA9-E12628648DA6}" presName="compNode" presStyleCnt="0"/>
      <dgm:spPr/>
    </dgm:pt>
    <dgm:pt modelId="{63FC1F42-3D3E-4A4E-87EA-20CE51DC474C}" type="pres">
      <dgm:prSet presAssocID="{2E272D2E-6949-4563-9AA9-E12628648DA6}" presName="bgRect" presStyleLbl="bgShp" presStyleIdx="0" presStyleCnt="4"/>
      <dgm:spPr/>
    </dgm:pt>
    <dgm:pt modelId="{93F30C31-7BF9-4EB6-BCB5-4306710358E0}" type="pres">
      <dgm:prSet presAssocID="{2E272D2E-6949-4563-9AA9-E12628648DA6}" presName="iconRect" presStyleLbl="node1" presStyleIdx="0" presStyleCnt="4" custScaleX="138537" custScaleY="138537"/>
      <dgm:spPr>
        <a:blipFill>
          <a:blip xmlns:r="http://schemas.openxmlformats.org/officeDocument/2006/relationships">
            <a:extLst>
              <a:ext uri="{96DAC541-7B7A-43D3-8B79-37D633B846F1}">
                <asvg:svgBlip xmlns:asvg="http://schemas.microsoft.com/office/drawing/2016/SVG/main" r:embed="rId1"/>
              </a:ext>
            </a:extLst>
          </a:blip>
          <a:srcRect/>
          <a:stretch>
            <a:fillRect/>
          </a:stretch>
        </a:blipFill>
      </dgm:spPr>
      <dgm:extLst>
        <a:ext uri="{E40237B7-FDA0-4F09-8148-C483321AD2D9}">
          <dgm14:cNvPr xmlns:dgm14="http://schemas.microsoft.com/office/drawing/2010/diagram" id="0" name="" descr="Upward trend with solid fill"/>
        </a:ext>
      </dgm:extLst>
    </dgm:pt>
    <dgm:pt modelId="{CA5AE8B1-A4E4-48F2-84B1-E323B5AEC734}" type="pres">
      <dgm:prSet presAssocID="{2E272D2E-6949-4563-9AA9-E12628648DA6}" presName="spaceRect" presStyleCnt="0"/>
      <dgm:spPr/>
    </dgm:pt>
    <dgm:pt modelId="{E6BD5B56-A113-4B53-9141-A210A7A9006C}" type="pres">
      <dgm:prSet presAssocID="{2E272D2E-6949-4563-9AA9-E12628648DA6}" presName="parTx" presStyleLbl="revTx" presStyleIdx="0" presStyleCnt="4">
        <dgm:presLayoutVars>
          <dgm:chMax val="0"/>
          <dgm:chPref val="0"/>
        </dgm:presLayoutVars>
      </dgm:prSet>
      <dgm:spPr/>
    </dgm:pt>
    <dgm:pt modelId="{0DAEDA47-A360-41A1-B762-0EBBC880F4F2}" type="pres">
      <dgm:prSet presAssocID="{76213C74-213B-4A5C-BF10-3E77872CC077}" presName="sibTrans" presStyleCnt="0"/>
      <dgm:spPr/>
    </dgm:pt>
    <dgm:pt modelId="{199DBB26-8C44-492F-BA95-A61A0E861CEB}" type="pres">
      <dgm:prSet presAssocID="{D9728025-D495-461C-922D-89C3F9D97842}" presName="compNode" presStyleCnt="0"/>
      <dgm:spPr/>
    </dgm:pt>
    <dgm:pt modelId="{2FC14B82-AD49-4E4D-8843-D2CFD92BEEC3}" type="pres">
      <dgm:prSet presAssocID="{D9728025-D495-461C-922D-89C3F9D97842}" presName="bgRect" presStyleLbl="bgShp" presStyleIdx="1" presStyleCnt="4"/>
      <dgm:spPr/>
    </dgm:pt>
    <dgm:pt modelId="{A6B3DB73-BBAE-4070-ABCC-CAE15D3486C9}" type="pres">
      <dgm:prSet presAssocID="{D9728025-D495-461C-922D-89C3F9D97842}" presName="iconRect" presStyleLbl="node1" presStyleIdx="1" presStyleCnt="4" custScaleX="138537" custScaleY="138537"/>
      <dgm:spPr>
        <a:blipFill>
          <a:blip xmlns:r="http://schemas.openxmlformats.org/officeDocument/2006/relationships">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Family with two children with solid fill"/>
        </a:ext>
      </dgm:extLst>
    </dgm:pt>
    <dgm:pt modelId="{8B2C46C0-DE70-4D92-98E5-C179190318D5}" type="pres">
      <dgm:prSet presAssocID="{D9728025-D495-461C-922D-89C3F9D97842}" presName="spaceRect" presStyleCnt="0"/>
      <dgm:spPr/>
    </dgm:pt>
    <dgm:pt modelId="{D4E9D76F-A007-4628-87AD-CF51D1C5C0C3}" type="pres">
      <dgm:prSet presAssocID="{D9728025-D495-461C-922D-89C3F9D97842}" presName="parTx" presStyleLbl="revTx" presStyleIdx="1" presStyleCnt="4" custScaleX="99066" custLinFactNeighborX="-491" custLinFactNeighborY="-1307">
        <dgm:presLayoutVars>
          <dgm:chMax val="0"/>
          <dgm:chPref val="0"/>
        </dgm:presLayoutVars>
      </dgm:prSet>
      <dgm:spPr/>
    </dgm:pt>
    <dgm:pt modelId="{46B60095-2E1D-405D-80A0-13B9E8DB5CD4}" type="pres">
      <dgm:prSet presAssocID="{AB8F2398-15AF-4245-B87C-BA1702D31622}" presName="sibTrans" presStyleCnt="0"/>
      <dgm:spPr/>
    </dgm:pt>
    <dgm:pt modelId="{B86ECF08-797A-4194-985B-C4256F0EC162}" type="pres">
      <dgm:prSet presAssocID="{862872DB-BA98-4229-AC0C-EADB1F76D5CE}" presName="compNode" presStyleCnt="0"/>
      <dgm:spPr/>
    </dgm:pt>
    <dgm:pt modelId="{5858B940-7464-443E-B29B-92C5E895D0F1}" type="pres">
      <dgm:prSet presAssocID="{862872DB-BA98-4229-AC0C-EADB1F76D5CE}" presName="bgRect" presStyleLbl="bgShp" presStyleIdx="2" presStyleCnt="4"/>
      <dgm:spPr/>
    </dgm:pt>
    <dgm:pt modelId="{4D5DD65F-90F1-44CA-BCE1-5B9AE9063F1D}" type="pres">
      <dgm:prSet presAssocID="{862872DB-BA98-4229-AC0C-EADB1F76D5CE}" presName="iconRect" presStyleLbl="node1" presStyleIdx="2" presStyleCnt="4" custScaleX="138537" custScaleY="138537"/>
      <dgm:spPr>
        <a:blipFill>
          <a:blip xmlns:r="http://schemas.openxmlformats.org/officeDocument/2006/relationships">
            <a:extLst>
              <a:ext uri="{96DAC541-7B7A-43D3-8B79-37D633B846F1}">
                <asvg:svgBlip xmlns:asvg="http://schemas.microsoft.com/office/drawing/2016/SVG/main" r:embed="rId3"/>
              </a:ext>
            </a:extLst>
          </a:blip>
          <a:srcRect/>
          <a:stretch>
            <a:fillRect/>
          </a:stretch>
        </a:blipFill>
      </dgm:spPr>
      <dgm:extLst>
        <a:ext uri="{E40237B7-FDA0-4F09-8148-C483321AD2D9}">
          <dgm14:cNvPr xmlns:dgm14="http://schemas.microsoft.com/office/drawing/2010/diagram" id="0" name="" descr="Questions with solid fill"/>
        </a:ext>
      </dgm:extLst>
    </dgm:pt>
    <dgm:pt modelId="{30DA28C6-79CC-474D-88E5-1E3ACA067B40}" type="pres">
      <dgm:prSet presAssocID="{862872DB-BA98-4229-AC0C-EADB1F76D5CE}" presName="spaceRect" presStyleCnt="0"/>
      <dgm:spPr/>
    </dgm:pt>
    <dgm:pt modelId="{409F7BEF-0B8B-4127-84A5-87E57B3310F5}" type="pres">
      <dgm:prSet presAssocID="{862872DB-BA98-4229-AC0C-EADB1F76D5CE}" presName="parTx" presStyleLbl="revTx" presStyleIdx="2" presStyleCnt="4">
        <dgm:presLayoutVars>
          <dgm:chMax val="0"/>
          <dgm:chPref val="0"/>
        </dgm:presLayoutVars>
      </dgm:prSet>
      <dgm:spPr/>
    </dgm:pt>
    <dgm:pt modelId="{6B512359-01A3-4118-BA5D-67F7D9475B05}" type="pres">
      <dgm:prSet presAssocID="{CCE16123-A882-48BA-8BAF-C83BB2F62C2F}" presName="sibTrans" presStyleCnt="0"/>
      <dgm:spPr/>
    </dgm:pt>
    <dgm:pt modelId="{0D6A42BC-3EAB-4193-A807-9A21FB5F66D5}" type="pres">
      <dgm:prSet presAssocID="{80A29B9E-5BE4-4462-BCBF-8CB7F15B060E}" presName="compNode" presStyleCnt="0"/>
      <dgm:spPr/>
    </dgm:pt>
    <dgm:pt modelId="{54FB0DC7-2541-4201-80BA-11B333979895}" type="pres">
      <dgm:prSet presAssocID="{80A29B9E-5BE4-4462-BCBF-8CB7F15B060E}" presName="bgRect" presStyleLbl="bgShp" presStyleIdx="3" presStyleCnt="4"/>
      <dgm:spPr>
        <a:xfrm>
          <a:off x="0" y="3602110"/>
          <a:ext cx="11414125" cy="960057"/>
        </a:xfrm>
        <a:prstGeom prst="roundRect">
          <a:avLst>
            <a:gd name="adj" fmla="val 10000"/>
          </a:avLst>
        </a:prstGeom>
      </dgm:spPr>
    </dgm:pt>
    <dgm:pt modelId="{56F3D8A7-403B-4750-98A8-ABB37C727A79}" type="pres">
      <dgm:prSet presAssocID="{80A29B9E-5BE4-4462-BCBF-8CB7F15B060E}" presName="iconRect" presStyleLbl="node1" presStyleIdx="3" presStyleCnt="4" custScaleX="138537" custScaleY="138537"/>
      <dgm:spPr>
        <a:blipFill rotWithShape="1">
          <a:blip xmlns:r="http://schemas.openxmlformats.org/officeDocument/2006/relationships">
            <a:extLst>
              <a:ext uri="{96DAC541-7B7A-43D3-8B79-37D633B846F1}">
                <asvg:svgBlip xmlns:asvg="http://schemas.microsoft.com/office/drawing/2016/SVG/main" r:embed="rId4"/>
              </a:ext>
            </a:extLst>
          </a:blip>
          <a:srcRect/>
          <a:stretch>
            <a:fillRect/>
          </a:stretch>
        </a:blipFill>
      </dgm:spPr>
    </dgm:pt>
    <dgm:pt modelId="{1C5B4611-858D-4B4C-86E4-A3107A9B1FB0}" type="pres">
      <dgm:prSet presAssocID="{80A29B9E-5BE4-4462-BCBF-8CB7F15B060E}" presName="spaceRect" presStyleCnt="0"/>
      <dgm:spPr/>
    </dgm:pt>
    <dgm:pt modelId="{BACD4F42-FA9C-453C-AFA4-901CE17BE9DD}" type="pres">
      <dgm:prSet presAssocID="{80A29B9E-5BE4-4462-BCBF-8CB7F15B060E}" presName="parTx" presStyleLbl="revTx" presStyleIdx="3" presStyleCnt="4">
        <dgm:presLayoutVars>
          <dgm:chMax val="0"/>
          <dgm:chPref val="0"/>
        </dgm:presLayoutVars>
      </dgm:prSet>
      <dgm:spPr/>
    </dgm:pt>
  </dgm:ptLst>
  <dgm:cxnLst>
    <dgm:cxn modelId="{E8ABA424-5A5C-40B9-84C1-F558B728919F}" type="presOf" srcId="{862872DB-BA98-4229-AC0C-EADB1F76D5CE}" destId="{409F7BEF-0B8B-4127-84A5-87E57B3310F5}" srcOrd="0" destOrd="0" presId="urn:microsoft.com/office/officeart/2018/2/layout/IconVerticalSolidList"/>
    <dgm:cxn modelId="{81E76D26-00B8-41FB-A294-96DB51C61D2B}" srcId="{70A74AA9-532D-42DE-A962-056A38E80F86}" destId="{D9728025-D495-461C-922D-89C3F9D97842}" srcOrd="1" destOrd="0" parTransId="{3380A4CA-0FF6-4BED-9160-B43B5183FD46}" sibTransId="{AB8F2398-15AF-4245-B87C-BA1702D31622}"/>
    <dgm:cxn modelId="{54D1A928-6757-4460-BAA8-992714881F11}" type="presOf" srcId="{70A74AA9-532D-42DE-A962-056A38E80F86}" destId="{FCFEF009-CA72-4EF9-9C44-D4CAF0106F9C}" srcOrd="0" destOrd="0" presId="urn:microsoft.com/office/officeart/2018/2/layout/IconVerticalSolidList"/>
    <dgm:cxn modelId="{37C1D26A-5277-438E-9137-F59CA299FAD6}" srcId="{70A74AA9-532D-42DE-A962-056A38E80F86}" destId="{80A29B9E-5BE4-4462-BCBF-8CB7F15B060E}" srcOrd="3" destOrd="0" parTransId="{5D3E195A-673A-4A1E-AB5D-674E6D9325BE}" sibTransId="{6EDC45E0-FE57-4914-9A21-6EB49BBF6844}"/>
    <dgm:cxn modelId="{C127F05A-78F4-40C5-90E9-8333B6AB1253}" srcId="{70A74AA9-532D-42DE-A962-056A38E80F86}" destId="{2E272D2E-6949-4563-9AA9-E12628648DA6}" srcOrd="0" destOrd="0" parTransId="{1B5241E5-C391-492A-B4F2-6A097DC4B08B}" sibTransId="{76213C74-213B-4A5C-BF10-3E77872CC077}"/>
    <dgm:cxn modelId="{76113998-63E0-4527-A115-47C47775620E}" type="presOf" srcId="{D9728025-D495-461C-922D-89C3F9D97842}" destId="{D4E9D76F-A007-4628-87AD-CF51D1C5C0C3}" srcOrd="0" destOrd="0" presId="urn:microsoft.com/office/officeart/2018/2/layout/IconVerticalSolidList"/>
    <dgm:cxn modelId="{47D7C8A9-34BE-4608-A063-F725F36C0A2F}" srcId="{70A74AA9-532D-42DE-A962-056A38E80F86}" destId="{862872DB-BA98-4229-AC0C-EADB1F76D5CE}" srcOrd="2" destOrd="0" parTransId="{3C8E3888-ABDB-4930-8D5F-036A71AF34A0}" sibTransId="{CCE16123-A882-48BA-8BAF-C83BB2F62C2F}"/>
    <dgm:cxn modelId="{FC26CFDD-47FE-4204-A511-2E6B1EEE4D6F}" type="presOf" srcId="{2E272D2E-6949-4563-9AA9-E12628648DA6}" destId="{E6BD5B56-A113-4B53-9141-A210A7A9006C}" srcOrd="0" destOrd="0" presId="urn:microsoft.com/office/officeart/2018/2/layout/IconVerticalSolidList"/>
    <dgm:cxn modelId="{FDD9C5F7-8C47-426F-926F-4420170FE32F}" type="presOf" srcId="{80A29B9E-5BE4-4462-BCBF-8CB7F15B060E}" destId="{BACD4F42-FA9C-453C-AFA4-901CE17BE9DD}" srcOrd="0" destOrd="0" presId="urn:microsoft.com/office/officeart/2018/2/layout/IconVerticalSolidList"/>
    <dgm:cxn modelId="{D62A21F5-7C1A-45C9-B6A3-A67CF449F19F}" type="presParOf" srcId="{FCFEF009-CA72-4EF9-9C44-D4CAF0106F9C}" destId="{9EE29611-DB14-4279-BD20-F131192CB6E5}" srcOrd="0" destOrd="0" presId="urn:microsoft.com/office/officeart/2018/2/layout/IconVerticalSolidList"/>
    <dgm:cxn modelId="{B6BA3AB8-6569-4BE0-9E67-B85EC1A7AC17}" type="presParOf" srcId="{9EE29611-DB14-4279-BD20-F131192CB6E5}" destId="{63FC1F42-3D3E-4A4E-87EA-20CE51DC474C}" srcOrd="0" destOrd="0" presId="urn:microsoft.com/office/officeart/2018/2/layout/IconVerticalSolidList"/>
    <dgm:cxn modelId="{B1C05351-DAD1-449E-A19A-22668631307C}" type="presParOf" srcId="{9EE29611-DB14-4279-BD20-F131192CB6E5}" destId="{93F30C31-7BF9-4EB6-BCB5-4306710358E0}" srcOrd="1" destOrd="0" presId="urn:microsoft.com/office/officeart/2018/2/layout/IconVerticalSolidList"/>
    <dgm:cxn modelId="{5CAA7FDE-5A4B-4F1B-8B98-298CD480ED68}" type="presParOf" srcId="{9EE29611-DB14-4279-BD20-F131192CB6E5}" destId="{CA5AE8B1-A4E4-48F2-84B1-E323B5AEC734}" srcOrd="2" destOrd="0" presId="urn:microsoft.com/office/officeart/2018/2/layout/IconVerticalSolidList"/>
    <dgm:cxn modelId="{D760F1A7-D197-449F-9FBA-0194C61EA230}" type="presParOf" srcId="{9EE29611-DB14-4279-BD20-F131192CB6E5}" destId="{E6BD5B56-A113-4B53-9141-A210A7A9006C}" srcOrd="3" destOrd="0" presId="urn:microsoft.com/office/officeart/2018/2/layout/IconVerticalSolidList"/>
    <dgm:cxn modelId="{50D10A0D-DFE4-43E2-8427-8A53BEA83005}" type="presParOf" srcId="{FCFEF009-CA72-4EF9-9C44-D4CAF0106F9C}" destId="{0DAEDA47-A360-41A1-B762-0EBBC880F4F2}" srcOrd="1" destOrd="0" presId="urn:microsoft.com/office/officeart/2018/2/layout/IconVerticalSolidList"/>
    <dgm:cxn modelId="{0F4A7D98-2252-4692-9DCC-2BF840C4958F}" type="presParOf" srcId="{FCFEF009-CA72-4EF9-9C44-D4CAF0106F9C}" destId="{199DBB26-8C44-492F-BA95-A61A0E861CEB}" srcOrd="2" destOrd="0" presId="urn:microsoft.com/office/officeart/2018/2/layout/IconVerticalSolidList"/>
    <dgm:cxn modelId="{34A9E059-6A47-40A2-BE40-54DA1817F3AE}" type="presParOf" srcId="{199DBB26-8C44-492F-BA95-A61A0E861CEB}" destId="{2FC14B82-AD49-4E4D-8843-D2CFD92BEEC3}" srcOrd="0" destOrd="0" presId="urn:microsoft.com/office/officeart/2018/2/layout/IconVerticalSolidList"/>
    <dgm:cxn modelId="{C4822DF3-EC40-4E10-B35B-DAE77E287905}" type="presParOf" srcId="{199DBB26-8C44-492F-BA95-A61A0E861CEB}" destId="{A6B3DB73-BBAE-4070-ABCC-CAE15D3486C9}" srcOrd="1" destOrd="0" presId="urn:microsoft.com/office/officeart/2018/2/layout/IconVerticalSolidList"/>
    <dgm:cxn modelId="{74964D02-3BB7-49FF-84C3-27DF781E7780}" type="presParOf" srcId="{199DBB26-8C44-492F-BA95-A61A0E861CEB}" destId="{8B2C46C0-DE70-4D92-98E5-C179190318D5}" srcOrd="2" destOrd="0" presId="urn:microsoft.com/office/officeart/2018/2/layout/IconVerticalSolidList"/>
    <dgm:cxn modelId="{A7BE4AB3-BEA7-4F25-8331-56163E37F682}" type="presParOf" srcId="{199DBB26-8C44-492F-BA95-A61A0E861CEB}" destId="{D4E9D76F-A007-4628-87AD-CF51D1C5C0C3}" srcOrd="3" destOrd="0" presId="urn:microsoft.com/office/officeart/2018/2/layout/IconVerticalSolidList"/>
    <dgm:cxn modelId="{8DF07CC7-D357-4D7C-96B8-D4F20BC9CE12}" type="presParOf" srcId="{FCFEF009-CA72-4EF9-9C44-D4CAF0106F9C}" destId="{46B60095-2E1D-405D-80A0-13B9E8DB5CD4}" srcOrd="3" destOrd="0" presId="urn:microsoft.com/office/officeart/2018/2/layout/IconVerticalSolidList"/>
    <dgm:cxn modelId="{37142E38-E96A-4307-A616-CA4BC477F521}" type="presParOf" srcId="{FCFEF009-CA72-4EF9-9C44-D4CAF0106F9C}" destId="{B86ECF08-797A-4194-985B-C4256F0EC162}" srcOrd="4" destOrd="0" presId="urn:microsoft.com/office/officeart/2018/2/layout/IconVerticalSolidList"/>
    <dgm:cxn modelId="{E6B7F818-1E5B-46CF-BAF7-6A4F1D0CE175}" type="presParOf" srcId="{B86ECF08-797A-4194-985B-C4256F0EC162}" destId="{5858B940-7464-443E-B29B-92C5E895D0F1}" srcOrd="0" destOrd="0" presId="urn:microsoft.com/office/officeart/2018/2/layout/IconVerticalSolidList"/>
    <dgm:cxn modelId="{57D9DD6E-8E1F-46AF-903F-72FA96E64D4A}" type="presParOf" srcId="{B86ECF08-797A-4194-985B-C4256F0EC162}" destId="{4D5DD65F-90F1-44CA-BCE1-5B9AE9063F1D}" srcOrd="1" destOrd="0" presId="urn:microsoft.com/office/officeart/2018/2/layout/IconVerticalSolidList"/>
    <dgm:cxn modelId="{4B98D33C-D913-4B29-A23B-C5698DB99C9A}" type="presParOf" srcId="{B86ECF08-797A-4194-985B-C4256F0EC162}" destId="{30DA28C6-79CC-474D-88E5-1E3ACA067B40}" srcOrd="2" destOrd="0" presId="urn:microsoft.com/office/officeart/2018/2/layout/IconVerticalSolidList"/>
    <dgm:cxn modelId="{C4E1D2CC-8E9F-43AB-A936-8ABDA63C7E51}" type="presParOf" srcId="{B86ECF08-797A-4194-985B-C4256F0EC162}" destId="{409F7BEF-0B8B-4127-84A5-87E57B3310F5}" srcOrd="3" destOrd="0" presId="urn:microsoft.com/office/officeart/2018/2/layout/IconVerticalSolidList"/>
    <dgm:cxn modelId="{9F468302-F75A-4943-B1F7-40B589D90F6C}" type="presParOf" srcId="{FCFEF009-CA72-4EF9-9C44-D4CAF0106F9C}" destId="{6B512359-01A3-4118-BA5D-67F7D9475B05}" srcOrd="5" destOrd="0" presId="urn:microsoft.com/office/officeart/2018/2/layout/IconVerticalSolidList"/>
    <dgm:cxn modelId="{D16A1989-014A-420A-BE1F-2B83CC651E7A}" type="presParOf" srcId="{FCFEF009-CA72-4EF9-9C44-D4CAF0106F9C}" destId="{0D6A42BC-3EAB-4193-A807-9A21FB5F66D5}" srcOrd="6" destOrd="0" presId="urn:microsoft.com/office/officeart/2018/2/layout/IconVerticalSolidList"/>
    <dgm:cxn modelId="{A9ECD187-A1B4-4A51-986C-19F199229A33}" type="presParOf" srcId="{0D6A42BC-3EAB-4193-A807-9A21FB5F66D5}" destId="{54FB0DC7-2541-4201-80BA-11B333979895}" srcOrd="0" destOrd="0" presId="urn:microsoft.com/office/officeart/2018/2/layout/IconVerticalSolidList"/>
    <dgm:cxn modelId="{75BCCB12-0D69-4603-AC43-4EDE5C8555A0}" type="presParOf" srcId="{0D6A42BC-3EAB-4193-A807-9A21FB5F66D5}" destId="{56F3D8A7-403B-4750-98A8-ABB37C727A79}" srcOrd="1" destOrd="0" presId="urn:microsoft.com/office/officeart/2018/2/layout/IconVerticalSolidList"/>
    <dgm:cxn modelId="{AD080C38-A70B-424B-8D0C-F518C0FA21A0}" type="presParOf" srcId="{0D6A42BC-3EAB-4193-A807-9A21FB5F66D5}" destId="{1C5B4611-858D-4B4C-86E4-A3107A9B1FB0}" srcOrd="2" destOrd="0" presId="urn:microsoft.com/office/officeart/2018/2/layout/IconVerticalSolidList"/>
    <dgm:cxn modelId="{6D1463B4-5C71-4F83-BE40-DEDAAB721E33}" type="presParOf" srcId="{0D6A42BC-3EAB-4193-A807-9A21FB5F66D5}" destId="{BACD4F42-FA9C-453C-AFA4-901CE17BE9D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F392487-2AD1-4951-9EE4-C7AFD7A8F01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DC422E0-5F94-4AE1-BBF3-568874EC3DB7}">
      <dgm:prSet/>
      <dgm:spPr/>
      <dgm:t>
        <a:bodyPr/>
        <a:lstStyle/>
        <a:p>
          <a:pPr algn="ctr"/>
          <a:r>
            <a:rPr lang="en-US" b="0" i="0"/>
            <a:t>Families report </a:t>
          </a:r>
          <a:r>
            <a:rPr lang="en-US" b="1" i="0"/>
            <a:t>inconsistent</a:t>
          </a:r>
          <a:r>
            <a:rPr lang="en-US" b="0" i="0"/>
            <a:t> experiences across providers, particularly related to how family </a:t>
          </a:r>
          <a:r>
            <a:rPr lang="en-US" b="1" i="0"/>
            <a:t>priorities</a:t>
          </a:r>
          <a:r>
            <a:rPr lang="en-US" b="0" i="0"/>
            <a:t> are identified and incorporated into IFSP outcomes.</a:t>
          </a:r>
          <a:endParaRPr lang="en-US"/>
        </a:p>
      </dgm:t>
    </dgm:pt>
    <dgm:pt modelId="{F20E10FF-597D-4AF2-8915-C35CC90E278D}" type="parTrans" cxnId="{F5179811-9CEE-4AE3-A753-E7ABC9F4057A}">
      <dgm:prSet/>
      <dgm:spPr/>
      <dgm:t>
        <a:bodyPr/>
        <a:lstStyle/>
        <a:p>
          <a:endParaRPr lang="en-US"/>
        </a:p>
      </dgm:t>
    </dgm:pt>
    <dgm:pt modelId="{7D12F59E-8215-49D6-868E-D0646205CF4A}" type="sibTrans" cxnId="{F5179811-9CEE-4AE3-A753-E7ABC9F4057A}">
      <dgm:prSet/>
      <dgm:spPr/>
      <dgm:t>
        <a:bodyPr/>
        <a:lstStyle/>
        <a:p>
          <a:endParaRPr lang="en-US"/>
        </a:p>
      </dgm:t>
    </dgm:pt>
    <dgm:pt modelId="{087A1167-2667-49B5-8922-36524C5F46F2}">
      <dgm:prSet/>
      <dgm:spPr/>
      <dgm:t>
        <a:bodyPr/>
        <a:lstStyle/>
        <a:p>
          <a:pPr algn="ctr"/>
          <a:r>
            <a:rPr lang="en-US" b="0" i="0"/>
            <a:t>Providers express </a:t>
          </a:r>
          <a:r>
            <a:rPr lang="en-US" b="1" i="0"/>
            <a:t>confusion</a:t>
          </a:r>
          <a:r>
            <a:rPr lang="en-US" b="0" i="0"/>
            <a:t> about expectations for family-centered practices, especially when working with families whose cultural values differ from their own.</a:t>
          </a:r>
          <a:endParaRPr lang="en-US"/>
        </a:p>
      </dgm:t>
    </dgm:pt>
    <dgm:pt modelId="{F7EBC7A2-B3BF-433F-985A-5CBD8B33DF20}" type="parTrans" cxnId="{BAE214E2-CEF7-4266-A2C1-1FE51330C781}">
      <dgm:prSet/>
      <dgm:spPr/>
      <dgm:t>
        <a:bodyPr/>
        <a:lstStyle/>
        <a:p>
          <a:endParaRPr lang="en-US"/>
        </a:p>
      </dgm:t>
    </dgm:pt>
    <dgm:pt modelId="{7A719DDE-60E0-41AC-A509-6CD1175BDD9C}" type="sibTrans" cxnId="{BAE214E2-CEF7-4266-A2C1-1FE51330C781}">
      <dgm:prSet/>
      <dgm:spPr/>
      <dgm:t>
        <a:bodyPr/>
        <a:lstStyle/>
        <a:p>
          <a:endParaRPr lang="en-US"/>
        </a:p>
      </dgm:t>
    </dgm:pt>
    <dgm:pt modelId="{FD59611A-F2FD-49D9-9351-7F4B87C235A3}">
      <dgm:prSet/>
      <dgm:spPr/>
      <dgm:t>
        <a:bodyPr/>
        <a:lstStyle/>
        <a:p>
          <a:pPr algn="ctr"/>
          <a:r>
            <a:rPr lang="en-US" b="0" i="0"/>
            <a:t>Community partners (e.g., childcare, health clinics, family resource centers) report </a:t>
          </a:r>
          <a:r>
            <a:rPr lang="en-US" b="1" i="0"/>
            <a:t>limited</a:t>
          </a:r>
          <a:r>
            <a:rPr lang="en-US" b="0" i="0"/>
            <a:t> coordination with EI, leading to fragmented services.</a:t>
          </a:r>
          <a:endParaRPr lang="en-US"/>
        </a:p>
      </dgm:t>
    </dgm:pt>
    <dgm:pt modelId="{AA0DD50B-8117-44FF-9137-BDE9573F0BDA}" type="parTrans" cxnId="{9B2A8B10-570C-4C9E-ACC7-D52CF06BF524}">
      <dgm:prSet/>
      <dgm:spPr/>
      <dgm:t>
        <a:bodyPr/>
        <a:lstStyle/>
        <a:p>
          <a:endParaRPr lang="en-US"/>
        </a:p>
      </dgm:t>
    </dgm:pt>
    <dgm:pt modelId="{E14478C9-0A9C-4428-9FB0-1479F6A03201}" type="sibTrans" cxnId="{9B2A8B10-570C-4C9E-ACC7-D52CF06BF524}">
      <dgm:prSet/>
      <dgm:spPr/>
      <dgm:t>
        <a:bodyPr/>
        <a:lstStyle/>
        <a:p>
          <a:endParaRPr lang="en-US"/>
        </a:p>
      </dgm:t>
    </dgm:pt>
    <dgm:pt modelId="{ED0CB838-AC7E-42FD-897A-CBC6BBA8FE54}">
      <dgm:prSet/>
      <dgm:spPr/>
      <dgm:t>
        <a:bodyPr/>
        <a:lstStyle/>
        <a:p>
          <a:pPr algn="ctr"/>
          <a:r>
            <a:rPr lang="en-US" b="0" i="0"/>
            <a:t>Family representatives on the local Interagency Coordinating Council have raised concerns that family voice is often “consulted” but not </a:t>
          </a:r>
          <a:r>
            <a:rPr lang="en-US" b="1" i="0"/>
            <a:t>meaningfully</a:t>
          </a:r>
          <a:r>
            <a:rPr lang="en-US" b="0" i="0"/>
            <a:t> </a:t>
          </a:r>
          <a:r>
            <a:rPr lang="en-US" b="1" i="0"/>
            <a:t>reflected</a:t>
          </a:r>
          <a:r>
            <a:rPr lang="en-US" b="0" i="0"/>
            <a:t> in decisions.</a:t>
          </a:r>
          <a:endParaRPr lang="en-US"/>
        </a:p>
      </dgm:t>
    </dgm:pt>
    <dgm:pt modelId="{76200320-B275-4F8F-8B22-E3A12C31990E}" type="parTrans" cxnId="{03EF395B-ECA1-4D96-AC73-5DEE7220D780}">
      <dgm:prSet/>
      <dgm:spPr/>
      <dgm:t>
        <a:bodyPr/>
        <a:lstStyle/>
        <a:p>
          <a:endParaRPr lang="en-US"/>
        </a:p>
      </dgm:t>
    </dgm:pt>
    <dgm:pt modelId="{A6A2E4B4-A481-43ED-974B-7AA8C7C2253C}" type="sibTrans" cxnId="{03EF395B-ECA1-4D96-AC73-5DEE7220D780}">
      <dgm:prSet/>
      <dgm:spPr/>
      <dgm:t>
        <a:bodyPr/>
        <a:lstStyle/>
        <a:p>
          <a:endParaRPr lang="en-US"/>
        </a:p>
      </dgm:t>
    </dgm:pt>
    <dgm:pt modelId="{84054E56-0A22-4F01-87A8-3D55580F79D4}" type="pres">
      <dgm:prSet presAssocID="{0F392487-2AD1-4951-9EE4-C7AFD7A8F013}" presName="linear" presStyleCnt="0">
        <dgm:presLayoutVars>
          <dgm:animLvl val="lvl"/>
          <dgm:resizeHandles val="exact"/>
        </dgm:presLayoutVars>
      </dgm:prSet>
      <dgm:spPr/>
    </dgm:pt>
    <dgm:pt modelId="{5A4E59BA-5119-4036-90F7-BA9E38E5D8A2}" type="pres">
      <dgm:prSet presAssocID="{DDC422E0-5F94-4AE1-BBF3-568874EC3DB7}" presName="parentText" presStyleLbl="node1" presStyleIdx="0" presStyleCnt="4">
        <dgm:presLayoutVars>
          <dgm:chMax val="0"/>
          <dgm:bulletEnabled val="1"/>
        </dgm:presLayoutVars>
      </dgm:prSet>
      <dgm:spPr/>
    </dgm:pt>
    <dgm:pt modelId="{923913C3-DD3B-4D34-8004-7113029B242A}" type="pres">
      <dgm:prSet presAssocID="{7D12F59E-8215-49D6-868E-D0646205CF4A}" presName="spacer" presStyleCnt="0"/>
      <dgm:spPr/>
    </dgm:pt>
    <dgm:pt modelId="{D426188E-183C-4ECD-B50C-9B76AB875F69}" type="pres">
      <dgm:prSet presAssocID="{087A1167-2667-49B5-8922-36524C5F46F2}" presName="parentText" presStyleLbl="node1" presStyleIdx="1" presStyleCnt="4">
        <dgm:presLayoutVars>
          <dgm:chMax val="0"/>
          <dgm:bulletEnabled val="1"/>
        </dgm:presLayoutVars>
      </dgm:prSet>
      <dgm:spPr/>
    </dgm:pt>
    <dgm:pt modelId="{AE3D55D3-005B-4E89-9783-FBCF5876482A}" type="pres">
      <dgm:prSet presAssocID="{7A719DDE-60E0-41AC-A509-6CD1175BDD9C}" presName="spacer" presStyleCnt="0"/>
      <dgm:spPr/>
    </dgm:pt>
    <dgm:pt modelId="{E759264A-5389-4C5D-B436-5EE0EB35D7C4}" type="pres">
      <dgm:prSet presAssocID="{FD59611A-F2FD-49D9-9351-7F4B87C235A3}" presName="parentText" presStyleLbl="node1" presStyleIdx="2" presStyleCnt="4">
        <dgm:presLayoutVars>
          <dgm:chMax val="0"/>
          <dgm:bulletEnabled val="1"/>
        </dgm:presLayoutVars>
      </dgm:prSet>
      <dgm:spPr/>
    </dgm:pt>
    <dgm:pt modelId="{A3E51278-81AE-41BE-A6BD-19E9B3405154}" type="pres">
      <dgm:prSet presAssocID="{E14478C9-0A9C-4428-9FB0-1479F6A03201}" presName="spacer" presStyleCnt="0"/>
      <dgm:spPr/>
    </dgm:pt>
    <dgm:pt modelId="{13C2EB83-559C-4AC1-8667-E5AE6AA297E3}" type="pres">
      <dgm:prSet presAssocID="{ED0CB838-AC7E-42FD-897A-CBC6BBA8FE54}" presName="parentText" presStyleLbl="node1" presStyleIdx="3" presStyleCnt="4">
        <dgm:presLayoutVars>
          <dgm:chMax val="0"/>
          <dgm:bulletEnabled val="1"/>
        </dgm:presLayoutVars>
      </dgm:prSet>
      <dgm:spPr/>
    </dgm:pt>
  </dgm:ptLst>
  <dgm:cxnLst>
    <dgm:cxn modelId="{3A2A1410-6A08-4C34-A64D-86B98F16F6D1}" type="presOf" srcId="{FD59611A-F2FD-49D9-9351-7F4B87C235A3}" destId="{E759264A-5389-4C5D-B436-5EE0EB35D7C4}" srcOrd="0" destOrd="0" presId="urn:microsoft.com/office/officeart/2005/8/layout/vList2"/>
    <dgm:cxn modelId="{9B2A8B10-570C-4C9E-ACC7-D52CF06BF524}" srcId="{0F392487-2AD1-4951-9EE4-C7AFD7A8F013}" destId="{FD59611A-F2FD-49D9-9351-7F4B87C235A3}" srcOrd="2" destOrd="0" parTransId="{AA0DD50B-8117-44FF-9137-BDE9573F0BDA}" sibTransId="{E14478C9-0A9C-4428-9FB0-1479F6A03201}"/>
    <dgm:cxn modelId="{F5179811-9CEE-4AE3-A753-E7ABC9F4057A}" srcId="{0F392487-2AD1-4951-9EE4-C7AFD7A8F013}" destId="{DDC422E0-5F94-4AE1-BBF3-568874EC3DB7}" srcOrd="0" destOrd="0" parTransId="{F20E10FF-597D-4AF2-8915-C35CC90E278D}" sibTransId="{7D12F59E-8215-49D6-868E-D0646205CF4A}"/>
    <dgm:cxn modelId="{03EF395B-ECA1-4D96-AC73-5DEE7220D780}" srcId="{0F392487-2AD1-4951-9EE4-C7AFD7A8F013}" destId="{ED0CB838-AC7E-42FD-897A-CBC6BBA8FE54}" srcOrd="3" destOrd="0" parTransId="{76200320-B275-4F8F-8B22-E3A12C31990E}" sibTransId="{A6A2E4B4-A481-43ED-974B-7AA8C7C2253C}"/>
    <dgm:cxn modelId="{23B4B75E-EB30-46A8-A1F2-259045612411}" type="presOf" srcId="{DDC422E0-5F94-4AE1-BBF3-568874EC3DB7}" destId="{5A4E59BA-5119-4036-90F7-BA9E38E5D8A2}" srcOrd="0" destOrd="0" presId="urn:microsoft.com/office/officeart/2005/8/layout/vList2"/>
    <dgm:cxn modelId="{669C4268-54F2-47F1-B435-C627F7397F13}" type="presOf" srcId="{087A1167-2667-49B5-8922-36524C5F46F2}" destId="{D426188E-183C-4ECD-B50C-9B76AB875F69}" srcOrd="0" destOrd="0" presId="urn:microsoft.com/office/officeart/2005/8/layout/vList2"/>
    <dgm:cxn modelId="{85678792-36D9-4DCA-97DF-187D22B94114}" type="presOf" srcId="{0F392487-2AD1-4951-9EE4-C7AFD7A8F013}" destId="{84054E56-0A22-4F01-87A8-3D55580F79D4}" srcOrd="0" destOrd="0" presId="urn:microsoft.com/office/officeart/2005/8/layout/vList2"/>
    <dgm:cxn modelId="{2B9794CA-4CD8-4093-9E5F-F9A75665FCE8}" type="presOf" srcId="{ED0CB838-AC7E-42FD-897A-CBC6BBA8FE54}" destId="{13C2EB83-559C-4AC1-8667-E5AE6AA297E3}" srcOrd="0" destOrd="0" presId="urn:microsoft.com/office/officeart/2005/8/layout/vList2"/>
    <dgm:cxn modelId="{BAE214E2-CEF7-4266-A2C1-1FE51330C781}" srcId="{0F392487-2AD1-4951-9EE4-C7AFD7A8F013}" destId="{087A1167-2667-49B5-8922-36524C5F46F2}" srcOrd="1" destOrd="0" parTransId="{F7EBC7A2-B3BF-433F-985A-5CBD8B33DF20}" sibTransId="{7A719DDE-60E0-41AC-A509-6CD1175BDD9C}"/>
    <dgm:cxn modelId="{F64D7CA9-9B40-4974-B30E-D732883D09F3}" type="presParOf" srcId="{84054E56-0A22-4F01-87A8-3D55580F79D4}" destId="{5A4E59BA-5119-4036-90F7-BA9E38E5D8A2}" srcOrd="0" destOrd="0" presId="urn:microsoft.com/office/officeart/2005/8/layout/vList2"/>
    <dgm:cxn modelId="{0000808B-66F0-4EFB-A037-10FF0F16295B}" type="presParOf" srcId="{84054E56-0A22-4F01-87A8-3D55580F79D4}" destId="{923913C3-DD3B-4D34-8004-7113029B242A}" srcOrd="1" destOrd="0" presId="urn:microsoft.com/office/officeart/2005/8/layout/vList2"/>
    <dgm:cxn modelId="{4C65498B-71B7-48D6-8AA9-1D28902102F7}" type="presParOf" srcId="{84054E56-0A22-4F01-87A8-3D55580F79D4}" destId="{D426188E-183C-4ECD-B50C-9B76AB875F69}" srcOrd="2" destOrd="0" presId="urn:microsoft.com/office/officeart/2005/8/layout/vList2"/>
    <dgm:cxn modelId="{68D5CD6F-2BAA-486E-8588-8281BF936F1E}" type="presParOf" srcId="{84054E56-0A22-4F01-87A8-3D55580F79D4}" destId="{AE3D55D3-005B-4E89-9783-FBCF5876482A}" srcOrd="3" destOrd="0" presId="urn:microsoft.com/office/officeart/2005/8/layout/vList2"/>
    <dgm:cxn modelId="{360A278B-15D1-4E5E-9FA3-CFE873A63AF6}" type="presParOf" srcId="{84054E56-0A22-4F01-87A8-3D55580F79D4}" destId="{E759264A-5389-4C5D-B436-5EE0EB35D7C4}" srcOrd="4" destOrd="0" presId="urn:microsoft.com/office/officeart/2005/8/layout/vList2"/>
    <dgm:cxn modelId="{D675D7C5-2ED7-4F16-8FD4-E4B5BC14BC28}" type="presParOf" srcId="{84054E56-0A22-4F01-87A8-3D55580F79D4}" destId="{A3E51278-81AE-41BE-A6BD-19E9B3405154}" srcOrd="5" destOrd="0" presId="urn:microsoft.com/office/officeart/2005/8/layout/vList2"/>
    <dgm:cxn modelId="{D95C8C9E-14EE-4499-A70D-E258D3E846CC}" type="presParOf" srcId="{84054E56-0A22-4F01-87A8-3D55580F79D4}" destId="{13C2EB83-559C-4AC1-8667-E5AE6AA297E3}"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7C76B8D-6FFB-4144-8618-CD4478CF044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0C5FEA8-BAC9-4AB3-8082-EF4422AE9313}">
      <dgm:prSet phldrT="[Text]"/>
      <dgm:spPr>
        <a:solidFill>
          <a:schemeClr val="accent2"/>
        </a:solidFill>
      </dgm:spPr>
      <dgm:t>
        <a:bodyPr/>
        <a:lstStyle/>
        <a:p>
          <a:pPr algn="ctr">
            <a:buClrTx/>
            <a:buSzTx/>
            <a:buFont typeface="Arial" panose="020B0604020202020204" pitchFamily="34" charset="0"/>
            <a:buChar char="•"/>
          </a:pPr>
          <a:r>
            <a:rPr lang="en-US">
              <a:solidFill>
                <a:schemeClr val="bg1"/>
              </a:solidFill>
              <a:ea typeface="Open Sans"/>
              <a:cs typeface="Open Sans"/>
            </a:rPr>
            <a:t>Consistent, </a:t>
          </a:r>
          <a:r>
            <a:rPr lang="en-US" b="1">
              <a:solidFill>
                <a:schemeClr val="bg1"/>
              </a:solidFill>
              <a:ea typeface="Open Sans"/>
              <a:cs typeface="Open Sans"/>
            </a:rPr>
            <a:t>family-centered practices </a:t>
          </a:r>
          <a:br>
            <a:rPr lang="en-US" b="1">
              <a:solidFill>
                <a:schemeClr val="bg1"/>
              </a:solidFill>
              <a:ea typeface="Open Sans"/>
              <a:cs typeface="Open Sans"/>
            </a:rPr>
          </a:br>
          <a:r>
            <a:rPr lang="en-US">
              <a:solidFill>
                <a:schemeClr val="bg1"/>
              </a:solidFill>
              <a:ea typeface="Open Sans"/>
              <a:cs typeface="Open Sans"/>
            </a:rPr>
            <a:t>across providers</a:t>
          </a:r>
          <a:endParaRPr lang="en-US">
            <a:solidFill>
              <a:schemeClr val="bg1"/>
            </a:solidFill>
          </a:endParaRPr>
        </a:p>
      </dgm:t>
    </dgm:pt>
    <dgm:pt modelId="{FEBE2084-8F60-4000-8D21-1DAFB7852E4E}" type="parTrans" cxnId="{1DFB8358-1E16-4F81-95C9-E80FEF73340D}">
      <dgm:prSet/>
      <dgm:spPr/>
      <dgm:t>
        <a:bodyPr/>
        <a:lstStyle/>
        <a:p>
          <a:endParaRPr lang="en-US"/>
        </a:p>
      </dgm:t>
    </dgm:pt>
    <dgm:pt modelId="{FD8EB57A-6740-4E6C-8A25-CE82B2A2C4DF}" type="sibTrans" cxnId="{1DFB8358-1E16-4F81-95C9-E80FEF73340D}">
      <dgm:prSet/>
      <dgm:spPr/>
      <dgm:t>
        <a:bodyPr/>
        <a:lstStyle/>
        <a:p>
          <a:endParaRPr lang="en-US"/>
        </a:p>
      </dgm:t>
    </dgm:pt>
    <dgm:pt modelId="{41D0976F-D2BB-47CC-BE7E-381205EEA881}">
      <dgm:prSet phldrT="[Text]"/>
      <dgm:spPr>
        <a:solidFill>
          <a:schemeClr val="accent2"/>
        </a:solidFill>
      </dgm:spPr>
      <dgm:t>
        <a:bodyPr/>
        <a:lstStyle/>
        <a:p>
          <a:pPr algn="ctr">
            <a:buClrTx/>
            <a:buSzTx/>
            <a:buFont typeface="Arial" panose="020B0604020202020204" pitchFamily="34" charset="0"/>
            <a:buChar char="•"/>
          </a:pPr>
          <a:r>
            <a:rPr lang="en-US" b="1">
              <a:solidFill>
                <a:schemeClr val="bg1"/>
              </a:solidFill>
              <a:ea typeface="Open Sans"/>
              <a:cs typeface="Open Sans"/>
            </a:rPr>
            <a:t>Strong partnerships </a:t>
          </a:r>
          <a:r>
            <a:rPr lang="en-US">
              <a:solidFill>
                <a:schemeClr val="bg1"/>
              </a:solidFill>
              <a:ea typeface="Open Sans"/>
              <a:cs typeface="Open Sans"/>
            </a:rPr>
            <a:t>with families and </a:t>
          </a:r>
          <a:br>
            <a:rPr lang="en-US">
              <a:solidFill>
                <a:schemeClr val="bg1"/>
              </a:solidFill>
              <a:ea typeface="Open Sans"/>
              <a:cs typeface="Open Sans"/>
            </a:rPr>
          </a:br>
          <a:r>
            <a:rPr lang="en-US">
              <a:solidFill>
                <a:schemeClr val="bg1"/>
              </a:solidFill>
              <a:ea typeface="Open Sans"/>
              <a:cs typeface="Open Sans"/>
            </a:rPr>
            <a:t>community partners</a:t>
          </a:r>
          <a:endParaRPr lang="en-US">
            <a:solidFill>
              <a:schemeClr val="bg1"/>
            </a:solidFill>
          </a:endParaRPr>
        </a:p>
      </dgm:t>
    </dgm:pt>
    <dgm:pt modelId="{859C0F1C-FE43-42B8-B620-ECFA8C018416}" type="parTrans" cxnId="{F19FCBA3-377B-438B-8CF4-B2390E945F7D}">
      <dgm:prSet/>
      <dgm:spPr/>
      <dgm:t>
        <a:bodyPr/>
        <a:lstStyle/>
        <a:p>
          <a:endParaRPr lang="en-US"/>
        </a:p>
      </dgm:t>
    </dgm:pt>
    <dgm:pt modelId="{BA532EC2-C3A4-47D6-9F07-2710558119C0}" type="sibTrans" cxnId="{F19FCBA3-377B-438B-8CF4-B2390E945F7D}">
      <dgm:prSet/>
      <dgm:spPr/>
      <dgm:t>
        <a:bodyPr/>
        <a:lstStyle/>
        <a:p>
          <a:endParaRPr lang="en-US"/>
        </a:p>
      </dgm:t>
    </dgm:pt>
    <dgm:pt modelId="{237DB4D6-95AF-4725-BBC1-FA969985CAAF}">
      <dgm:prSet phldrT="[Text]"/>
      <dgm:spPr>
        <a:solidFill>
          <a:schemeClr val="accent2"/>
        </a:solidFill>
      </dgm:spPr>
      <dgm:t>
        <a:bodyPr/>
        <a:lstStyle/>
        <a:p>
          <a:pPr algn="ctr">
            <a:buClrTx/>
            <a:buSzTx/>
            <a:buFont typeface="Arial" panose="020B0604020202020204" pitchFamily="34" charset="0"/>
            <a:buChar char="•"/>
          </a:pPr>
          <a:r>
            <a:rPr lang="en-US" b="1">
              <a:solidFill>
                <a:schemeClr val="bg1"/>
              </a:solidFill>
              <a:ea typeface="Open Sans"/>
              <a:cs typeface="Open Sans"/>
            </a:rPr>
            <a:t>Clear expectations and supports </a:t>
          </a:r>
          <a:r>
            <a:rPr lang="en-US">
              <a:solidFill>
                <a:schemeClr val="bg1"/>
              </a:solidFill>
              <a:ea typeface="Open Sans"/>
              <a:cs typeface="Open Sans"/>
            </a:rPr>
            <a:t>for service </a:t>
          </a:r>
          <a:br>
            <a:rPr lang="en-US">
              <a:solidFill>
                <a:schemeClr val="bg1"/>
              </a:solidFill>
              <a:ea typeface="Open Sans"/>
              <a:cs typeface="Open Sans"/>
            </a:rPr>
          </a:br>
          <a:r>
            <a:rPr lang="en-US">
              <a:solidFill>
                <a:schemeClr val="bg1"/>
              </a:solidFill>
              <a:ea typeface="Open Sans"/>
              <a:cs typeface="Open Sans"/>
            </a:rPr>
            <a:t>delivery in natural environments</a:t>
          </a:r>
          <a:endParaRPr lang="en-US">
            <a:solidFill>
              <a:schemeClr val="bg1"/>
            </a:solidFill>
          </a:endParaRPr>
        </a:p>
      </dgm:t>
    </dgm:pt>
    <dgm:pt modelId="{F7787B3D-C535-4C3A-AE6F-F257ED348D98}" type="parTrans" cxnId="{BBBD3D01-D066-4A96-AFC0-496B4044A68C}">
      <dgm:prSet/>
      <dgm:spPr/>
      <dgm:t>
        <a:bodyPr/>
        <a:lstStyle/>
        <a:p>
          <a:endParaRPr lang="en-US"/>
        </a:p>
      </dgm:t>
    </dgm:pt>
    <dgm:pt modelId="{1E391CB7-91B8-42E1-855C-19B20EA166D5}" type="sibTrans" cxnId="{BBBD3D01-D066-4A96-AFC0-496B4044A68C}">
      <dgm:prSet/>
      <dgm:spPr/>
      <dgm:t>
        <a:bodyPr/>
        <a:lstStyle/>
        <a:p>
          <a:endParaRPr lang="en-US"/>
        </a:p>
      </dgm:t>
    </dgm:pt>
    <dgm:pt modelId="{6D36688A-290F-4E08-A1FE-8F912262A69B}" type="pres">
      <dgm:prSet presAssocID="{17C76B8D-6FFB-4144-8618-CD4478CF0449}" presName="linear" presStyleCnt="0">
        <dgm:presLayoutVars>
          <dgm:animLvl val="lvl"/>
          <dgm:resizeHandles val="exact"/>
        </dgm:presLayoutVars>
      </dgm:prSet>
      <dgm:spPr/>
    </dgm:pt>
    <dgm:pt modelId="{1AC72AA7-8412-470A-B816-6311D00BF65E}" type="pres">
      <dgm:prSet presAssocID="{F0C5FEA8-BAC9-4AB3-8082-EF4422AE9313}" presName="parentText" presStyleLbl="node1" presStyleIdx="0" presStyleCnt="3">
        <dgm:presLayoutVars>
          <dgm:chMax val="0"/>
          <dgm:bulletEnabled val="1"/>
        </dgm:presLayoutVars>
      </dgm:prSet>
      <dgm:spPr/>
    </dgm:pt>
    <dgm:pt modelId="{AAF275D6-6C19-47C3-A359-626E1FE64A33}" type="pres">
      <dgm:prSet presAssocID="{FD8EB57A-6740-4E6C-8A25-CE82B2A2C4DF}" presName="spacer" presStyleCnt="0"/>
      <dgm:spPr/>
    </dgm:pt>
    <dgm:pt modelId="{067A2860-55D7-48FA-A29F-93CDB78CE359}" type="pres">
      <dgm:prSet presAssocID="{41D0976F-D2BB-47CC-BE7E-381205EEA881}" presName="parentText" presStyleLbl="node1" presStyleIdx="1" presStyleCnt="3">
        <dgm:presLayoutVars>
          <dgm:chMax val="0"/>
          <dgm:bulletEnabled val="1"/>
        </dgm:presLayoutVars>
      </dgm:prSet>
      <dgm:spPr/>
    </dgm:pt>
    <dgm:pt modelId="{01416DBE-9A8D-4855-A2ED-EEEA0CAB1E2E}" type="pres">
      <dgm:prSet presAssocID="{BA532EC2-C3A4-47D6-9F07-2710558119C0}" presName="spacer" presStyleCnt="0"/>
      <dgm:spPr/>
    </dgm:pt>
    <dgm:pt modelId="{9094B0A5-9FA2-45CC-849B-44828170318C}" type="pres">
      <dgm:prSet presAssocID="{237DB4D6-95AF-4725-BBC1-FA969985CAAF}" presName="parentText" presStyleLbl="node1" presStyleIdx="2" presStyleCnt="3">
        <dgm:presLayoutVars>
          <dgm:chMax val="0"/>
          <dgm:bulletEnabled val="1"/>
        </dgm:presLayoutVars>
      </dgm:prSet>
      <dgm:spPr/>
    </dgm:pt>
  </dgm:ptLst>
  <dgm:cxnLst>
    <dgm:cxn modelId="{BBBD3D01-D066-4A96-AFC0-496B4044A68C}" srcId="{17C76B8D-6FFB-4144-8618-CD4478CF0449}" destId="{237DB4D6-95AF-4725-BBC1-FA969985CAAF}" srcOrd="2" destOrd="0" parTransId="{F7787B3D-C535-4C3A-AE6F-F257ED348D98}" sibTransId="{1E391CB7-91B8-42E1-855C-19B20EA166D5}"/>
    <dgm:cxn modelId="{08D9D303-5992-4164-ADEB-6D26989D6A88}" type="presOf" srcId="{F0C5FEA8-BAC9-4AB3-8082-EF4422AE9313}" destId="{1AC72AA7-8412-470A-B816-6311D00BF65E}" srcOrd="0" destOrd="0" presId="urn:microsoft.com/office/officeart/2005/8/layout/vList2"/>
    <dgm:cxn modelId="{6F18C72B-9585-468A-A0C7-B1737FA34B0E}" type="presOf" srcId="{237DB4D6-95AF-4725-BBC1-FA969985CAAF}" destId="{9094B0A5-9FA2-45CC-849B-44828170318C}" srcOrd="0" destOrd="0" presId="urn:microsoft.com/office/officeart/2005/8/layout/vList2"/>
    <dgm:cxn modelId="{1DFB8358-1E16-4F81-95C9-E80FEF73340D}" srcId="{17C76B8D-6FFB-4144-8618-CD4478CF0449}" destId="{F0C5FEA8-BAC9-4AB3-8082-EF4422AE9313}" srcOrd="0" destOrd="0" parTransId="{FEBE2084-8F60-4000-8D21-1DAFB7852E4E}" sibTransId="{FD8EB57A-6740-4E6C-8A25-CE82B2A2C4DF}"/>
    <dgm:cxn modelId="{3ED055A1-4B41-43BA-901E-9CEBCC144C69}" type="presOf" srcId="{41D0976F-D2BB-47CC-BE7E-381205EEA881}" destId="{067A2860-55D7-48FA-A29F-93CDB78CE359}" srcOrd="0" destOrd="0" presId="urn:microsoft.com/office/officeart/2005/8/layout/vList2"/>
    <dgm:cxn modelId="{F19FCBA3-377B-438B-8CF4-B2390E945F7D}" srcId="{17C76B8D-6FFB-4144-8618-CD4478CF0449}" destId="{41D0976F-D2BB-47CC-BE7E-381205EEA881}" srcOrd="1" destOrd="0" parTransId="{859C0F1C-FE43-42B8-B620-ECFA8C018416}" sibTransId="{BA532EC2-C3A4-47D6-9F07-2710558119C0}"/>
    <dgm:cxn modelId="{336D8EF4-14EC-47E7-95DC-F6EB30356F00}" type="presOf" srcId="{17C76B8D-6FFB-4144-8618-CD4478CF0449}" destId="{6D36688A-290F-4E08-A1FE-8F912262A69B}" srcOrd="0" destOrd="0" presId="urn:microsoft.com/office/officeart/2005/8/layout/vList2"/>
    <dgm:cxn modelId="{704F6C23-0E08-4C74-AA49-12BD4AC9EA6B}" type="presParOf" srcId="{6D36688A-290F-4E08-A1FE-8F912262A69B}" destId="{1AC72AA7-8412-470A-B816-6311D00BF65E}" srcOrd="0" destOrd="0" presId="urn:microsoft.com/office/officeart/2005/8/layout/vList2"/>
    <dgm:cxn modelId="{A1CB689E-5D08-422A-B7FF-ED793E00B748}" type="presParOf" srcId="{6D36688A-290F-4E08-A1FE-8F912262A69B}" destId="{AAF275D6-6C19-47C3-A359-626E1FE64A33}" srcOrd="1" destOrd="0" presId="urn:microsoft.com/office/officeart/2005/8/layout/vList2"/>
    <dgm:cxn modelId="{3160F62B-422C-4D4F-B6A7-C8980E240391}" type="presParOf" srcId="{6D36688A-290F-4E08-A1FE-8F912262A69B}" destId="{067A2860-55D7-48FA-A29F-93CDB78CE359}" srcOrd="2" destOrd="0" presId="urn:microsoft.com/office/officeart/2005/8/layout/vList2"/>
    <dgm:cxn modelId="{F0A79FFD-B1BB-484F-978A-001FE28B9A57}" type="presParOf" srcId="{6D36688A-290F-4E08-A1FE-8F912262A69B}" destId="{01416DBE-9A8D-4855-A2ED-EEEA0CAB1E2E}" srcOrd="3" destOrd="0" presId="urn:microsoft.com/office/officeart/2005/8/layout/vList2"/>
    <dgm:cxn modelId="{ACCE91A5-5D23-4B50-9E33-63E71231F3A2}" type="presParOf" srcId="{6D36688A-290F-4E08-A1FE-8F912262A69B}" destId="{9094B0A5-9FA2-45CC-849B-44828170318C}"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4E9AC38-6BC9-49C0-8E34-0244F1A09331}" type="doc">
      <dgm:prSet loTypeId="urn:microsoft.com/office/officeart/2005/8/layout/hProcess9" loCatId="process" qsTypeId="urn:microsoft.com/office/officeart/2005/8/quickstyle/simple1" qsCatId="simple" csTypeId="urn:microsoft.com/office/officeart/2005/8/colors/accent2_2" csCatId="accent2" phldr="1"/>
      <dgm:spPr/>
      <dgm:t>
        <a:bodyPr/>
        <a:lstStyle/>
        <a:p>
          <a:endParaRPr lang="en-US"/>
        </a:p>
      </dgm:t>
    </dgm:pt>
    <dgm:pt modelId="{1B7181FF-4F48-47F3-A8B6-9A1479A61AD0}">
      <dgm:prSet/>
      <dgm:spPr>
        <a:ln>
          <a:noFill/>
        </a:ln>
      </dgm:spPr>
      <dgm:t>
        <a:bodyPr/>
        <a:lstStyle/>
        <a:p>
          <a:r>
            <a:rPr lang="en-US" b="0" i="0"/>
            <a:t>EI leaders are accountable for quality, not isolated compliance</a:t>
          </a:r>
          <a:endParaRPr lang="en-US"/>
        </a:p>
      </dgm:t>
    </dgm:pt>
    <dgm:pt modelId="{72EBC216-7822-49CD-935A-9FEF88F8BDFA}" type="parTrans" cxnId="{268987E9-A808-403C-ADB9-5DFD8CA58352}">
      <dgm:prSet/>
      <dgm:spPr/>
      <dgm:t>
        <a:bodyPr/>
        <a:lstStyle/>
        <a:p>
          <a:endParaRPr lang="en-US"/>
        </a:p>
      </dgm:t>
    </dgm:pt>
    <dgm:pt modelId="{F4B8328D-C06B-45A3-B082-804970D30E5E}" type="sibTrans" cxnId="{268987E9-A808-403C-ADB9-5DFD8CA58352}">
      <dgm:prSet/>
      <dgm:spPr/>
      <dgm:t>
        <a:bodyPr/>
        <a:lstStyle/>
        <a:p>
          <a:endParaRPr lang="en-US"/>
        </a:p>
      </dgm:t>
    </dgm:pt>
    <dgm:pt modelId="{C800F788-F7D4-45CD-9605-80D4BDCB6715}">
      <dgm:prSet/>
      <dgm:spPr>
        <a:ln>
          <a:noFill/>
        </a:ln>
      </dgm:spPr>
      <dgm:t>
        <a:bodyPr/>
        <a:lstStyle/>
        <a:p>
          <a:r>
            <a:rPr lang="en-US" b="0" i="0"/>
            <a:t>Leadership shapes how systems work, especially across partners</a:t>
          </a:r>
          <a:endParaRPr lang="en-US"/>
        </a:p>
      </dgm:t>
    </dgm:pt>
    <dgm:pt modelId="{F8DD9666-4E2D-4D1B-A454-13BA5E786C95}" type="parTrans" cxnId="{E2441FEE-8B70-4344-BD47-68D2C2EA3A23}">
      <dgm:prSet/>
      <dgm:spPr/>
      <dgm:t>
        <a:bodyPr/>
        <a:lstStyle/>
        <a:p>
          <a:endParaRPr lang="en-US"/>
        </a:p>
      </dgm:t>
    </dgm:pt>
    <dgm:pt modelId="{4A05E3DA-1424-48B0-BE61-2CA9C39497B5}" type="sibTrans" cxnId="{E2441FEE-8B70-4344-BD47-68D2C2EA3A23}">
      <dgm:prSet/>
      <dgm:spPr/>
      <dgm:t>
        <a:bodyPr/>
        <a:lstStyle/>
        <a:p>
          <a:endParaRPr lang="en-US"/>
        </a:p>
      </dgm:t>
    </dgm:pt>
    <dgm:pt modelId="{282E1463-7399-45F1-8DB8-7162B13DB306}">
      <dgm:prSet/>
      <dgm:spPr>
        <a:ln>
          <a:noFill/>
        </a:ln>
      </dgm:spPr>
      <dgm:t>
        <a:bodyPr/>
        <a:lstStyle/>
        <a:p>
          <a:r>
            <a:rPr lang="en-US" b="0" i="0"/>
            <a:t>Family-centered practice depends on system conditions</a:t>
          </a:r>
          <a:endParaRPr lang="en-US"/>
        </a:p>
      </dgm:t>
    </dgm:pt>
    <dgm:pt modelId="{7483D570-828A-4388-93BA-A8F49FC1D586}" type="parTrans" cxnId="{03A01583-7E28-4C69-8C6B-F4407B613BAB}">
      <dgm:prSet/>
      <dgm:spPr/>
      <dgm:t>
        <a:bodyPr/>
        <a:lstStyle/>
        <a:p>
          <a:endParaRPr lang="en-US"/>
        </a:p>
      </dgm:t>
    </dgm:pt>
    <dgm:pt modelId="{A4978C37-D64F-420E-A413-66CE6A66AB68}" type="sibTrans" cxnId="{03A01583-7E28-4C69-8C6B-F4407B613BAB}">
      <dgm:prSet/>
      <dgm:spPr/>
      <dgm:t>
        <a:bodyPr/>
        <a:lstStyle/>
        <a:p>
          <a:endParaRPr lang="en-US"/>
        </a:p>
      </dgm:t>
    </dgm:pt>
    <dgm:pt modelId="{9AEE5D14-D982-4DBE-970B-2E54B84E3E20}">
      <dgm:prSet/>
      <dgm:spPr>
        <a:ln>
          <a:noFill/>
        </a:ln>
      </dgm:spPr>
      <dgm:t>
        <a:bodyPr/>
        <a:lstStyle/>
        <a:p>
          <a:r>
            <a:rPr lang="en-US" b="0" i="0"/>
            <a:t>Small leadership shifts drive large- scale improvement</a:t>
          </a:r>
          <a:endParaRPr lang="en-US"/>
        </a:p>
      </dgm:t>
    </dgm:pt>
    <dgm:pt modelId="{961111CB-AB20-48FC-8EF6-C9612E0E238F}" type="parTrans" cxnId="{E0CB9BB8-ECD8-40F2-843E-AE0ACBD4229E}">
      <dgm:prSet/>
      <dgm:spPr/>
      <dgm:t>
        <a:bodyPr/>
        <a:lstStyle/>
        <a:p>
          <a:endParaRPr lang="en-US"/>
        </a:p>
      </dgm:t>
    </dgm:pt>
    <dgm:pt modelId="{F4B516B6-B5A5-41E6-8A60-AC07F8E6047A}" type="sibTrans" cxnId="{E0CB9BB8-ECD8-40F2-843E-AE0ACBD4229E}">
      <dgm:prSet/>
      <dgm:spPr/>
      <dgm:t>
        <a:bodyPr/>
        <a:lstStyle/>
        <a:p>
          <a:endParaRPr lang="en-US"/>
        </a:p>
      </dgm:t>
    </dgm:pt>
    <dgm:pt modelId="{0D684DF5-8273-4238-9D75-C41E61AE68A4}" type="pres">
      <dgm:prSet presAssocID="{24E9AC38-6BC9-49C0-8E34-0244F1A09331}" presName="CompostProcess" presStyleCnt="0">
        <dgm:presLayoutVars>
          <dgm:dir/>
          <dgm:resizeHandles val="exact"/>
        </dgm:presLayoutVars>
      </dgm:prSet>
      <dgm:spPr/>
    </dgm:pt>
    <dgm:pt modelId="{59227305-67B3-4EFE-AA09-2904B0C8D264}" type="pres">
      <dgm:prSet presAssocID="{24E9AC38-6BC9-49C0-8E34-0244F1A09331}" presName="arrow" presStyleLbl="bgShp" presStyleIdx="0" presStyleCnt="1"/>
      <dgm:spPr>
        <a:solidFill>
          <a:schemeClr val="accent1">
            <a:lumMod val="40000"/>
            <a:lumOff val="60000"/>
          </a:schemeClr>
        </a:solidFill>
      </dgm:spPr>
    </dgm:pt>
    <dgm:pt modelId="{9193615A-ADB6-4FCC-919E-363C1B9D1F93}" type="pres">
      <dgm:prSet presAssocID="{24E9AC38-6BC9-49C0-8E34-0244F1A09331}" presName="linearProcess" presStyleCnt="0"/>
      <dgm:spPr/>
    </dgm:pt>
    <dgm:pt modelId="{C38FEE2A-7540-4532-88D6-9A86F895E20B}" type="pres">
      <dgm:prSet presAssocID="{1B7181FF-4F48-47F3-A8B6-9A1479A61AD0}" presName="textNode" presStyleLbl="node1" presStyleIdx="0" presStyleCnt="4">
        <dgm:presLayoutVars>
          <dgm:bulletEnabled val="1"/>
        </dgm:presLayoutVars>
      </dgm:prSet>
      <dgm:spPr/>
    </dgm:pt>
    <dgm:pt modelId="{DF747808-88A5-487C-A8B4-B6B0A7A2BCA5}" type="pres">
      <dgm:prSet presAssocID="{F4B8328D-C06B-45A3-B082-804970D30E5E}" presName="sibTrans" presStyleCnt="0"/>
      <dgm:spPr/>
    </dgm:pt>
    <dgm:pt modelId="{615115BA-2FFE-4102-98E3-0B8312917E02}" type="pres">
      <dgm:prSet presAssocID="{C800F788-F7D4-45CD-9605-80D4BDCB6715}" presName="textNode" presStyleLbl="node1" presStyleIdx="1" presStyleCnt="4">
        <dgm:presLayoutVars>
          <dgm:bulletEnabled val="1"/>
        </dgm:presLayoutVars>
      </dgm:prSet>
      <dgm:spPr/>
    </dgm:pt>
    <dgm:pt modelId="{744E38D9-C231-4736-A157-0632AF598116}" type="pres">
      <dgm:prSet presAssocID="{4A05E3DA-1424-48B0-BE61-2CA9C39497B5}" presName="sibTrans" presStyleCnt="0"/>
      <dgm:spPr/>
    </dgm:pt>
    <dgm:pt modelId="{108C8B3A-AC56-4C0F-97DE-5D4D5A2CBF32}" type="pres">
      <dgm:prSet presAssocID="{282E1463-7399-45F1-8DB8-7162B13DB306}" presName="textNode" presStyleLbl="node1" presStyleIdx="2" presStyleCnt="4">
        <dgm:presLayoutVars>
          <dgm:bulletEnabled val="1"/>
        </dgm:presLayoutVars>
      </dgm:prSet>
      <dgm:spPr/>
    </dgm:pt>
    <dgm:pt modelId="{5A3ED79C-FED3-4ABF-8FDD-2BF3B3A5337E}" type="pres">
      <dgm:prSet presAssocID="{A4978C37-D64F-420E-A413-66CE6A66AB68}" presName="sibTrans" presStyleCnt="0"/>
      <dgm:spPr/>
    </dgm:pt>
    <dgm:pt modelId="{F891ABF0-529E-4F28-873B-B533EBD6848A}" type="pres">
      <dgm:prSet presAssocID="{9AEE5D14-D982-4DBE-970B-2E54B84E3E20}" presName="textNode" presStyleLbl="node1" presStyleIdx="3" presStyleCnt="4">
        <dgm:presLayoutVars>
          <dgm:bulletEnabled val="1"/>
        </dgm:presLayoutVars>
      </dgm:prSet>
      <dgm:spPr/>
    </dgm:pt>
  </dgm:ptLst>
  <dgm:cxnLst>
    <dgm:cxn modelId="{22AE431C-717E-4A09-8E84-2553426D420C}" type="presOf" srcId="{C800F788-F7D4-45CD-9605-80D4BDCB6715}" destId="{615115BA-2FFE-4102-98E3-0B8312917E02}" srcOrd="0" destOrd="0" presId="urn:microsoft.com/office/officeart/2005/8/layout/hProcess9"/>
    <dgm:cxn modelId="{53EB5C26-A7C8-43DD-89BF-C9FCAC40380C}" type="presOf" srcId="{24E9AC38-6BC9-49C0-8E34-0244F1A09331}" destId="{0D684DF5-8273-4238-9D75-C41E61AE68A4}" srcOrd="0" destOrd="0" presId="urn:microsoft.com/office/officeart/2005/8/layout/hProcess9"/>
    <dgm:cxn modelId="{1335AE40-3AFA-44E4-80B8-BEEF3E2152B7}" type="presOf" srcId="{1B7181FF-4F48-47F3-A8B6-9A1479A61AD0}" destId="{C38FEE2A-7540-4532-88D6-9A86F895E20B}" srcOrd="0" destOrd="0" presId="urn:microsoft.com/office/officeart/2005/8/layout/hProcess9"/>
    <dgm:cxn modelId="{03A01583-7E28-4C69-8C6B-F4407B613BAB}" srcId="{24E9AC38-6BC9-49C0-8E34-0244F1A09331}" destId="{282E1463-7399-45F1-8DB8-7162B13DB306}" srcOrd="2" destOrd="0" parTransId="{7483D570-828A-4388-93BA-A8F49FC1D586}" sibTransId="{A4978C37-D64F-420E-A413-66CE6A66AB68}"/>
    <dgm:cxn modelId="{E0CB9BB8-ECD8-40F2-843E-AE0ACBD4229E}" srcId="{24E9AC38-6BC9-49C0-8E34-0244F1A09331}" destId="{9AEE5D14-D982-4DBE-970B-2E54B84E3E20}" srcOrd="3" destOrd="0" parTransId="{961111CB-AB20-48FC-8EF6-C9612E0E238F}" sibTransId="{F4B516B6-B5A5-41E6-8A60-AC07F8E6047A}"/>
    <dgm:cxn modelId="{D25593BA-FEFA-4937-9F38-29BE1530F296}" type="presOf" srcId="{282E1463-7399-45F1-8DB8-7162B13DB306}" destId="{108C8B3A-AC56-4C0F-97DE-5D4D5A2CBF32}" srcOrd="0" destOrd="0" presId="urn:microsoft.com/office/officeart/2005/8/layout/hProcess9"/>
    <dgm:cxn modelId="{268987E9-A808-403C-ADB9-5DFD8CA58352}" srcId="{24E9AC38-6BC9-49C0-8E34-0244F1A09331}" destId="{1B7181FF-4F48-47F3-A8B6-9A1479A61AD0}" srcOrd="0" destOrd="0" parTransId="{72EBC216-7822-49CD-935A-9FEF88F8BDFA}" sibTransId="{F4B8328D-C06B-45A3-B082-804970D30E5E}"/>
    <dgm:cxn modelId="{E2441FEE-8B70-4344-BD47-68D2C2EA3A23}" srcId="{24E9AC38-6BC9-49C0-8E34-0244F1A09331}" destId="{C800F788-F7D4-45CD-9605-80D4BDCB6715}" srcOrd="1" destOrd="0" parTransId="{F8DD9666-4E2D-4D1B-A454-13BA5E786C95}" sibTransId="{4A05E3DA-1424-48B0-BE61-2CA9C39497B5}"/>
    <dgm:cxn modelId="{842CCFFF-D572-4212-BF2A-E185BA11A04D}" type="presOf" srcId="{9AEE5D14-D982-4DBE-970B-2E54B84E3E20}" destId="{F891ABF0-529E-4F28-873B-B533EBD6848A}" srcOrd="0" destOrd="0" presId="urn:microsoft.com/office/officeart/2005/8/layout/hProcess9"/>
    <dgm:cxn modelId="{1031124E-29E7-416C-B6F8-431899CD7A94}" type="presParOf" srcId="{0D684DF5-8273-4238-9D75-C41E61AE68A4}" destId="{59227305-67B3-4EFE-AA09-2904B0C8D264}" srcOrd="0" destOrd="0" presId="urn:microsoft.com/office/officeart/2005/8/layout/hProcess9"/>
    <dgm:cxn modelId="{5C445570-21A5-4EAD-AAB0-596854FB0C69}" type="presParOf" srcId="{0D684DF5-8273-4238-9D75-C41E61AE68A4}" destId="{9193615A-ADB6-4FCC-919E-363C1B9D1F93}" srcOrd="1" destOrd="0" presId="urn:microsoft.com/office/officeart/2005/8/layout/hProcess9"/>
    <dgm:cxn modelId="{19DF4562-4535-4E83-BE99-B3A5D3E32782}" type="presParOf" srcId="{9193615A-ADB6-4FCC-919E-363C1B9D1F93}" destId="{C38FEE2A-7540-4532-88D6-9A86F895E20B}" srcOrd="0" destOrd="0" presId="urn:microsoft.com/office/officeart/2005/8/layout/hProcess9"/>
    <dgm:cxn modelId="{FCDE015C-2A8F-4C78-B969-8EC7A1168C38}" type="presParOf" srcId="{9193615A-ADB6-4FCC-919E-363C1B9D1F93}" destId="{DF747808-88A5-487C-A8B4-B6B0A7A2BCA5}" srcOrd="1" destOrd="0" presId="urn:microsoft.com/office/officeart/2005/8/layout/hProcess9"/>
    <dgm:cxn modelId="{A42A6262-86BE-4753-AF44-CEB6CCC33633}" type="presParOf" srcId="{9193615A-ADB6-4FCC-919E-363C1B9D1F93}" destId="{615115BA-2FFE-4102-98E3-0B8312917E02}" srcOrd="2" destOrd="0" presId="urn:microsoft.com/office/officeart/2005/8/layout/hProcess9"/>
    <dgm:cxn modelId="{C88341A8-E6E5-45D9-8DCB-719F55BACB13}" type="presParOf" srcId="{9193615A-ADB6-4FCC-919E-363C1B9D1F93}" destId="{744E38D9-C231-4736-A157-0632AF598116}" srcOrd="3" destOrd="0" presId="urn:microsoft.com/office/officeart/2005/8/layout/hProcess9"/>
    <dgm:cxn modelId="{BBE62406-0099-4ACE-BF95-53E1B7A14128}" type="presParOf" srcId="{9193615A-ADB6-4FCC-919E-363C1B9D1F93}" destId="{108C8B3A-AC56-4C0F-97DE-5D4D5A2CBF32}" srcOrd="4" destOrd="0" presId="urn:microsoft.com/office/officeart/2005/8/layout/hProcess9"/>
    <dgm:cxn modelId="{B013494C-2EA7-493B-8EB6-E0E973FF8BD0}" type="presParOf" srcId="{9193615A-ADB6-4FCC-919E-363C1B9D1F93}" destId="{5A3ED79C-FED3-4ABF-8FDD-2BF3B3A5337E}" srcOrd="5" destOrd="0" presId="urn:microsoft.com/office/officeart/2005/8/layout/hProcess9"/>
    <dgm:cxn modelId="{605BB552-90D6-4872-A1F3-6D3581C22C30}" type="presParOf" srcId="{9193615A-ADB6-4FCC-919E-363C1B9D1F93}" destId="{F891ABF0-529E-4F28-873B-B533EBD6848A}"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685B44B-268B-4971-81E2-0A5F51F769F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EB4AAEE-5997-46FF-BB89-EE84014E0C8D}" type="pres">
      <dgm:prSet presAssocID="{0685B44B-268B-4971-81E2-0A5F51F769F9}" presName="linear" presStyleCnt="0">
        <dgm:presLayoutVars>
          <dgm:animLvl val="lvl"/>
          <dgm:resizeHandles val="exact"/>
        </dgm:presLayoutVars>
      </dgm:prSet>
      <dgm:spPr/>
    </dgm:pt>
  </dgm:ptLst>
  <dgm:cxnLst>
    <dgm:cxn modelId="{09384497-78A3-4457-9BCA-ADA1070AACCE}" type="presOf" srcId="{0685B44B-268B-4971-81E2-0A5F51F769F9}" destId="{DEB4AAEE-5997-46FF-BB89-EE84014E0C8D}"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E3F4A0-C0E9-44EB-93CC-1E004A42A87C}" type="doc">
      <dgm:prSet loTypeId="urn:microsoft.com/office/officeart/2005/8/layout/default" loCatId="list" qsTypeId="urn:microsoft.com/office/officeart/2005/8/quickstyle/simple1" qsCatId="simple" csTypeId="urn:microsoft.com/office/officeart/2005/8/colors/accent3_2" csCatId="accent3" phldr="1"/>
      <dgm:spPr/>
      <dgm:t>
        <a:bodyPr/>
        <a:lstStyle/>
        <a:p>
          <a:endParaRPr lang="en-US"/>
        </a:p>
      </dgm:t>
    </dgm:pt>
    <dgm:pt modelId="{10BB79A2-639B-43B5-99DA-9EB3E582D15A}">
      <dgm:prSet phldrT="[Text]" custT="1"/>
      <dgm:spPr/>
      <dgm:t>
        <a:bodyPr/>
        <a:lstStyle/>
        <a:p>
          <a:pPr>
            <a:lnSpc>
              <a:spcPct val="70000"/>
            </a:lnSpc>
            <a:spcAft>
              <a:spcPts val="600"/>
            </a:spcAft>
          </a:pPr>
          <a:r>
            <a:rPr lang="en-US" sz="1700" b="1"/>
            <a:t>Services based on an IFSP</a:t>
          </a:r>
        </a:p>
        <a:p>
          <a:pPr>
            <a:lnSpc>
              <a:spcPct val="70000"/>
            </a:lnSpc>
            <a:spcAft>
              <a:spcPts val="600"/>
            </a:spcAft>
          </a:pPr>
          <a:r>
            <a:rPr lang="en-US" sz="800"/>
            <a:t>34 CFR §§303.340–303.346)</a:t>
          </a:r>
        </a:p>
      </dgm:t>
    </dgm:pt>
    <dgm:pt modelId="{34B7B28F-4171-4B34-83B2-37D6444D1807}" type="parTrans" cxnId="{CEA24E65-C3FF-4708-8144-C0E2D9E76B9F}">
      <dgm:prSet/>
      <dgm:spPr/>
      <dgm:t>
        <a:bodyPr/>
        <a:lstStyle/>
        <a:p>
          <a:pPr>
            <a:lnSpc>
              <a:spcPct val="70000"/>
            </a:lnSpc>
            <a:spcAft>
              <a:spcPts val="300"/>
            </a:spcAft>
          </a:pPr>
          <a:endParaRPr lang="en-US"/>
        </a:p>
      </dgm:t>
    </dgm:pt>
    <dgm:pt modelId="{A8A4A21F-D473-4E69-ABA6-7947FFA635E1}" type="sibTrans" cxnId="{CEA24E65-C3FF-4708-8144-C0E2D9E76B9F}">
      <dgm:prSet/>
      <dgm:spPr/>
      <dgm:t>
        <a:bodyPr/>
        <a:lstStyle/>
        <a:p>
          <a:pPr>
            <a:lnSpc>
              <a:spcPct val="70000"/>
            </a:lnSpc>
            <a:spcAft>
              <a:spcPts val="300"/>
            </a:spcAft>
          </a:pPr>
          <a:endParaRPr lang="en-US"/>
        </a:p>
      </dgm:t>
    </dgm:pt>
    <dgm:pt modelId="{A10E7194-B187-4460-BA5C-2F64F5C0A620}">
      <dgm:prSet phldrT="[Text]" custT="1"/>
      <dgm:spPr/>
      <dgm:t>
        <a:bodyPr/>
        <a:lstStyle/>
        <a:p>
          <a:pPr>
            <a:lnSpc>
              <a:spcPct val="70000"/>
            </a:lnSpc>
            <a:spcAft>
              <a:spcPts val="600"/>
            </a:spcAft>
          </a:pPr>
          <a:r>
            <a:rPr lang="en-US" sz="1700" b="1" kern="1200">
              <a:solidFill>
                <a:srgbClr val="FFFFFF"/>
              </a:solidFill>
              <a:latin typeface="Open Sans"/>
              <a:ea typeface="+mn-ea"/>
              <a:cs typeface="+mn-cs"/>
            </a:rPr>
            <a:t>Services</a:t>
          </a:r>
          <a:r>
            <a:rPr lang="en-US" sz="1700" b="1" kern="1200"/>
            <a:t> provided in natural environments</a:t>
          </a:r>
        </a:p>
        <a:p>
          <a:pPr>
            <a:lnSpc>
              <a:spcPct val="70000"/>
            </a:lnSpc>
            <a:spcAft>
              <a:spcPts val="600"/>
            </a:spcAft>
          </a:pPr>
          <a:r>
            <a:rPr lang="en-US" sz="800" kern="1200"/>
            <a:t>34 CFR §303.26 and §303.126</a:t>
          </a:r>
        </a:p>
      </dgm:t>
    </dgm:pt>
    <dgm:pt modelId="{BB4A0BDE-E90E-4959-AC16-A3EC66EBED10}" type="parTrans" cxnId="{3B5C5859-7334-4853-B007-44F2D8849EA6}">
      <dgm:prSet/>
      <dgm:spPr/>
      <dgm:t>
        <a:bodyPr/>
        <a:lstStyle/>
        <a:p>
          <a:pPr>
            <a:lnSpc>
              <a:spcPct val="70000"/>
            </a:lnSpc>
            <a:spcAft>
              <a:spcPts val="300"/>
            </a:spcAft>
          </a:pPr>
          <a:endParaRPr lang="en-US"/>
        </a:p>
      </dgm:t>
    </dgm:pt>
    <dgm:pt modelId="{0196C3C5-6516-45BB-B338-04AE752F785F}" type="sibTrans" cxnId="{3B5C5859-7334-4853-B007-44F2D8849EA6}">
      <dgm:prSet/>
      <dgm:spPr/>
      <dgm:t>
        <a:bodyPr/>
        <a:lstStyle/>
        <a:p>
          <a:pPr>
            <a:lnSpc>
              <a:spcPct val="70000"/>
            </a:lnSpc>
            <a:spcAft>
              <a:spcPts val="300"/>
            </a:spcAft>
          </a:pPr>
          <a:endParaRPr lang="en-US"/>
        </a:p>
      </dgm:t>
    </dgm:pt>
    <dgm:pt modelId="{3C95CE66-AE40-4002-840B-EDE9F36413D4}">
      <dgm:prSet phldrT="[Text]" custT="1"/>
      <dgm:spPr/>
      <dgm:t>
        <a:bodyPr/>
        <a:lstStyle/>
        <a:p>
          <a:pPr>
            <a:lnSpc>
              <a:spcPct val="70000"/>
            </a:lnSpc>
            <a:spcAft>
              <a:spcPts val="600"/>
            </a:spcAft>
          </a:pPr>
          <a:r>
            <a:rPr lang="en-US" sz="1700" b="1"/>
            <a:t>Timely service delivery</a:t>
          </a:r>
        </a:p>
        <a:p>
          <a:pPr>
            <a:lnSpc>
              <a:spcPct val="70000"/>
            </a:lnSpc>
            <a:spcAft>
              <a:spcPts val="600"/>
            </a:spcAft>
          </a:pPr>
          <a:r>
            <a:rPr lang="en-US" sz="800"/>
            <a:t>34 CFR §303.310</a:t>
          </a:r>
        </a:p>
      </dgm:t>
    </dgm:pt>
    <dgm:pt modelId="{5B7BE87D-9D13-43EA-956C-3EFAF446ED47}" type="parTrans" cxnId="{08D14D29-5423-47E1-8740-813369C34BD5}">
      <dgm:prSet/>
      <dgm:spPr/>
      <dgm:t>
        <a:bodyPr/>
        <a:lstStyle/>
        <a:p>
          <a:pPr>
            <a:lnSpc>
              <a:spcPct val="70000"/>
            </a:lnSpc>
            <a:spcAft>
              <a:spcPts val="300"/>
            </a:spcAft>
          </a:pPr>
          <a:endParaRPr lang="en-US"/>
        </a:p>
      </dgm:t>
    </dgm:pt>
    <dgm:pt modelId="{C239F4E6-6926-447B-AF62-4BCFE8120702}" type="sibTrans" cxnId="{08D14D29-5423-47E1-8740-813369C34BD5}">
      <dgm:prSet/>
      <dgm:spPr/>
      <dgm:t>
        <a:bodyPr/>
        <a:lstStyle/>
        <a:p>
          <a:pPr>
            <a:lnSpc>
              <a:spcPct val="70000"/>
            </a:lnSpc>
            <a:spcAft>
              <a:spcPts val="300"/>
            </a:spcAft>
          </a:pPr>
          <a:endParaRPr lang="en-US"/>
        </a:p>
      </dgm:t>
    </dgm:pt>
    <dgm:pt modelId="{30FBCFE2-68F3-4FE5-B719-AF9768B8A3F4}">
      <dgm:prSet phldrT="[Text]" custT="1"/>
      <dgm:spPr/>
      <dgm:t>
        <a:bodyPr/>
        <a:lstStyle/>
        <a:p>
          <a:pPr>
            <a:lnSpc>
              <a:spcPct val="70000"/>
            </a:lnSpc>
            <a:spcAft>
              <a:spcPts val="600"/>
            </a:spcAft>
          </a:pPr>
          <a:r>
            <a:rPr lang="en-US" sz="1700" b="1"/>
            <a:t>Service coordination</a:t>
          </a:r>
        </a:p>
        <a:p>
          <a:pPr>
            <a:lnSpc>
              <a:spcPct val="70000"/>
            </a:lnSpc>
            <a:spcAft>
              <a:spcPts val="600"/>
            </a:spcAft>
          </a:pPr>
          <a:r>
            <a:rPr lang="en-US" sz="800"/>
            <a:t>34 CFR §303.34 and §303.344(g)</a:t>
          </a:r>
        </a:p>
      </dgm:t>
    </dgm:pt>
    <dgm:pt modelId="{9457B77C-8C1D-4EBC-B7EF-D53692570A5E}" type="parTrans" cxnId="{5D905781-33FD-419C-A981-5D5E224785B9}">
      <dgm:prSet/>
      <dgm:spPr/>
      <dgm:t>
        <a:bodyPr/>
        <a:lstStyle/>
        <a:p>
          <a:pPr>
            <a:lnSpc>
              <a:spcPct val="70000"/>
            </a:lnSpc>
            <a:spcAft>
              <a:spcPts val="300"/>
            </a:spcAft>
          </a:pPr>
          <a:endParaRPr lang="en-US"/>
        </a:p>
      </dgm:t>
    </dgm:pt>
    <dgm:pt modelId="{120C4E19-0E81-4863-8FEB-B9FA3086B5BC}" type="sibTrans" cxnId="{5D905781-33FD-419C-A981-5D5E224785B9}">
      <dgm:prSet/>
      <dgm:spPr/>
      <dgm:t>
        <a:bodyPr/>
        <a:lstStyle/>
        <a:p>
          <a:pPr>
            <a:lnSpc>
              <a:spcPct val="70000"/>
            </a:lnSpc>
            <a:spcAft>
              <a:spcPts val="300"/>
            </a:spcAft>
          </a:pPr>
          <a:endParaRPr lang="en-US"/>
        </a:p>
      </dgm:t>
    </dgm:pt>
    <dgm:pt modelId="{6384A994-E7EC-43FD-9D63-B4B6F5C2AA3E}">
      <dgm:prSet custT="1"/>
      <dgm:spPr/>
      <dgm:t>
        <a:bodyPr/>
        <a:lstStyle/>
        <a:p>
          <a:pPr>
            <a:lnSpc>
              <a:spcPct val="70000"/>
            </a:lnSpc>
            <a:spcAft>
              <a:spcPts val="600"/>
            </a:spcAft>
          </a:pPr>
          <a:r>
            <a:rPr lang="en-US" sz="1700" b="1"/>
            <a:t>Services delivered by qualified personnel </a:t>
          </a:r>
        </a:p>
        <a:p>
          <a:pPr>
            <a:lnSpc>
              <a:spcPct val="70000"/>
            </a:lnSpc>
            <a:spcAft>
              <a:spcPts val="600"/>
            </a:spcAft>
          </a:pPr>
          <a:r>
            <a:rPr lang="en-US" sz="800"/>
            <a:t>34 CFR §303.31 and §303.119</a:t>
          </a:r>
        </a:p>
      </dgm:t>
    </dgm:pt>
    <dgm:pt modelId="{DFED5C78-A126-4D86-95CB-C49153BB3A0C}" type="parTrans" cxnId="{B2B4BB89-DC35-49C6-AAF5-E1F49CEFD138}">
      <dgm:prSet/>
      <dgm:spPr/>
      <dgm:t>
        <a:bodyPr/>
        <a:lstStyle/>
        <a:p>
          <a:pPr>
            <a:lnSpc>
              <a:spcPct val="70000"/>
            </a:lnSpc>
            <a:spcAft>
              <a:spcPts val="300"/>
            </a:spcAft>
          </a:pPr>
          <a:endParaRPr lang="en-US"/>
        </a:p>
      </dgm:t>
    </dgm:pt>
    <dgm:pt modelId="{82854015-A095-4872-94F2-83624F41F40D}" type="sibTrans" cxnId="{B2B4BB89-DC35-49C6-AAF5-E1F49CEFD138}">
      <dgm:prSet/>
      <dgm:spPr/>
      <dgm:t>
        <a:bodyPr/>
        <a:lstStyle/>
        <a:p>
          <a:pPr>
            <a:lnSpc>
              <a:spcPct val="70000"/>
            </a:lnSpc>
            <a:spcAft>
              <a:spcPts val="300"/>
            </a:spcAft>
          </a:pPr>
          <a:endParaRPr lang="en-US"/>
        </a:p>
      </dgm:t>
    </dgm:pt>
    <dgm:pt modelId="{96B089D2-75B4-4731-99BE-380797EA33F5}">
      <dgm:prSet custT="1"/>
      <dgm:spPr/>
      <dgm:t>
        <a:bodyPr/>
        <a:lstStyle/>
        <a:p>
          <a:pPr>
            <a:lnSpc>
              <a:spcPct val="70000"/>
            </a:lnSpc>
            <a:spcAft>
              <a:spcPts val="600"/>
            </a:spcAft>
          </a:pPr>
          <a:r>
            <a:rPr lang="en-US" sz="1700" b="1"/>
            <a:t>Interagency coordination</a:t>
          </a:r>
        </a:p>
        <a:p>
          <a:pPr>
            <a:lnSpc>
              <a:spcPct val="70000"/>
            </a:lnSpc>
            <a:spcAft>
              <a:spcPts val="600"/>
            </a:spcAft>
          </a:pPr>
          <a:r>
            <a:rPr lang="en-US" sz="800"/>
            <a:t>34 CFR §§303.120, 303.302, 303.303, 303.511</a:t>
          </a:r>
        </a:p>
      </dgm:t>
    </dgm:pt>
    <dgm:pt modelId="{9B2E18E2-F392-462C-A961-B6C135D84251}" type="parTrans" cxnId="{9BCAD180-1576-4EF8-94E4-E543F4212255}">
      <dgm:prSet/>
      <dgm:spPr/>
      <dgm:t>
        <a:bodyPr/>
        <a:lstStyle/>
        <a:p>
          <a:pPr>
            <a:lnSpc>
              <a:spcPct val="70000"/>
            </a:lnSpc>
            <a:spcAft>
              <a:spcPts val="300"/>
            </a:spcAft>
          </a:pPr>
          <a:endParaRPr lang="en-US"/>
        </a:p>
      </dgm:t>
    </dgm:pt>
    <dgm:pt modelId="{CA2D859B-5182-4208-80BE-9A011A3FF456}" type="sibTrans" cxnId="{9BCAD180-1576-4EF8-94E4-E543F4212255}">
      <dgm:prSet/>
      <dgm:spPr/>
      <dgm:t>
        <a:bodyPr/>
        <a:lstStyle/>
        <a:p>
          <a:pPr>
            <a:lnSpc>
              <a:spcPct val="70000"/>
            </a:lnSpc>
            <a:spcAft>
              <a:spcPts val="300"/>
            </a:spcAft>
          </a:pPr>
          <a:endParaRPr lang="en-US"/>
        </a:p>
      </dgm:t>
    </dgm:pt>
    <dgm:pt modelId="{14B6277B-DA0E-423F-9D28-994A9E94E794}">
      <dgm:prSet custT="1"/>
      <dgm:spPr/>
      <dgm:t>
        <a:bodyPr/>
        <a:lstStyle/>
        <a:p>
          <a:pPr>
            <a:lnSpc>
              <a:spcPct val="70000"/>
            </a:lnSpc>
            <a:spcAft>
              <a:spcPts val="600"/>
            </a:spcAft>
          </a:pPr>
          <a:r>
            <a:rPr lang="en-US" sz="1700" b="1"/>
            <a:t>Transition planning</a:t>
          </a:r>
        </a:p>
        <a:p>
          <a:pPr>
            <a:lnSpc>
              <a:spcPct val="70000"/>
            </a:lnSpc>
            <a:spcAft>
              <a:spcPts val="600"/>
            </a:spcAft>
          </a:pPr>
          <a:r>
            <a:rPr lang="en-US" sz="800"/>
            <a:t>34 CFR §303.209</a:t>
          </a:r>
        </a:p>
      </dgm:t>
    </dgm:pt>
    <dgm:pt modelId="{8D3BFBAB-F5ED-491E-B6C6-18BED2B1F6A6}" type="parTrans" cxnId="{5EBC3B81-81BA-4FB0-B5B1-901E2540D0A4}">
      <dgm:prSet/>
      <dgm:spPr/>
      <dgm:t>
        <a:bodyPr/>
        <a:lstStyle/>
        <a:p>
          <a:pPr>
            <a:lnSpc>
              <a:spcPct val="70000"/>
            </a:lnSpc>
            <a:spcAft>
              <a:spcPts val="300"/>
            </a:spcAft>
          </a:pPr>
          <a:endParaRPr lang="en-US"/>
        </a:p>
      </dgm:t>
    </dgm:pt>
    <dgm:pt modelId="{3F764E53-301A-4141-878E-80EDDCFE988E}" type="sibTrans" cxnId="{5EBC3B81-81BA-4FB0-B5B1-901E2540D0A4}">
      <dgm:prSet/>
      <dgm:spPr/>
      <dgm:t>
        <a:bodyPr/>
        <a:lstStyle/>
        <a:p>
          <a:pPr>
            <a:lnSpc>
              <a:spcPct val="70000"/>
            </a:lnSpc>
            <a:spcAft>
              <a:spcPts val="300"/>
            </a:spcAft>
          </a:pPr>
          <a:endParaRPr lang="en-US"/>
        </a:p>
      </dgm:t>
    </dgm:pt>
    <dgm:pt modelId="{120BAA84-2F7D-414E-BB4A-7083C2631D0F}">
      <dgm:prSet custT="1"/>
      <dgm:spPr/>
      <dgm:t>
        <a:bodyPr/>
        <a:lstStyle/>
        <a:p>
          <a:pPr>
            <a:lnSpc>
              <a:spcPct val="70000"/>
            </a:lnSpc>
            <a:spcAft>
              <a:spcPts val="600"/>
            </a:spcAft>
          </a:pPr>
          <a:r>
            <a:rPr lang="en-US" sz="1700" b="1"/>
            <a:t>General supervision </a:t>
          </a:r>
          <a:br>
            <a:rPr lang="en-US" sz="1700" b="1"/>
          </a:br>
          <a:r>
            <a:rPr lang="en-US" sz="1700" b="1"/>
            <a:t>and quality monitoring</a:t>
          </a:r>
        </a:p>
        <a:p>
          <a:pPr>
            <a:lnSpc>
              <a:spcPct val="70000"/>
            </a:lnSpc>
            <a:spcAft>
              <a:spcPts val="600"/>
            </a:spcAft>
          </a:pPr>
          <a:r>
            <a:rPr lang="en-US" sz="800"/>
            <a:t>34 CFR §§303.120, 303.700–303.702</a:t>
          </a:r>
        </a:p>
      </dgm:t>
    </dgm:pt>
    <dgm:pt modelId="{5E07A514-222E-4072-B823-A5989EB4FB73}" type="parTrans" cxnId="{2FF39873-CEAA-4E9C-B9FA-7165CE48DD99}">
      <dgm:prSet/>
      <dgm:spPr/>
      <dgm:t>
        <a:bodyPr/>
        <a:lstStyle/>
        <a:p>
          <a:pPr>
            <a:lnSpc>
              <a:spcPct val="70000"/>
            </a:lnSpc>
            <a:spcAft>
              <a:spcPts val="300"/>
            </a:spcAft>
          </a:pPr>
          <a:endParaRPr lang="en-US"/>
        </a:p>
      </dgm:t>
    </dgm:pt>
    <dgm:pt modelId="{C18E0A98-308F-49E6-979C-02D60387EDA8}" type="sibTrans" cxnId="{2FF39873-CEAA-4E9C-B9FA-7165CE48DD99}">
      <dgm:prSet/>
      <dgm:spPr/>
      <dgm:t>
        <a:bodyPr/>
        <a:lstStyle/>
        <a:p>
          <a:pPr>
            <a:lnSpc>
              <a:spcPct val="70000"/>
            </a:lnSpc>
            <a:spcAft>
              <a:spcPts val="300"/>
            </a:spcAft>
          </a:pPr>
          <a:endParaRPr lang="en-US"/>
        </a:p>
      </dgm:t>
    </dgm:pt>
    <dgm:pt modelId="{3C3ADF62-9307-4C67-95F7-513ACE830724}">
      <dgm:prSet phldrT="[Text]" custT="1"/>
      <dgm:spPr/>
      <dgm:t>
        <a:bodyPr/>
        <a:lstStyle/>
        <a:p>
          <a:pPr>
            <a:lnSpc>
              <a:spcPct val="70000"/>
            </a:lnSpc>
            <a:spcAft>
              <a:spcPts val="600"/>
            </a:spcAft>
          </a:pPr>
          <a:r>
            <a:rPr lang="en-US" sz="1700" b="1"/>
            <a:t>Multidisciplinary evaluation and assessment</a:t>
          </a:r>
        </a:p>
        <a:p>
          <a:pPr>
            <a:lnSpc>
              <a:spcPct val="70000"/>
            </a:lnSpc>
            <a:spcAft>
              <a:spcPts val="600"/>
            </a:spcAft>
          </a:pPr>
          <a:r>
            <a:rPr lang="en-US" sz="800"/>
            <a:t>34 CFR §303.321</a:t>
          </a:r>
        </a:p>
      </dgm:t>
    </dgm:pt>
    <dgm:pt modelId="{42B0BF9C-801F-41A3-B6FB-119685865A2C}" type="sibTrans" cxnId="{29091D1E-09B2-4362-B7E1-199FD71C9DAC}">
      <dgm:prSet/>
      <dgm:spPr/>
      <dgm:t>
        <a:bodyPr/>
        <a:lstStyle/>
        <a:p>
          <a:pPr>
            <a:lnSpc>
              <a:spcPct val="70000"/>
            </a:lnSpc>
            <a:spcAft>
              <a:spcPts val="300"/>
            </a:spcAft>
          </a:pPr>
          <a:endParaRPr lang="en-US"/>
        </a:p>
      </dgm:t>
    </dgm:pt>
    <dgm:pt modelId="{BB475CEF-1E59-4E01-9D7A-CCEFC76BB2D7}" type="parTrans" cxnId="{29091D1E-09B2-4362-B7E1-199FD71C9DAC}">
      <dgm:prSet/>
      <dgm:spPr/>
      <dgm:t>
        <a:bodyPr/>
        <a:lstStyle/>
        <a:p>
          <a:pPr>
            <a:lnSpc>
              <a:spcPct val="70000"/>
            </a:lnSpc>
            <a:spcAft>
              <a:spcPts val="300"/>
            </a:spcAft>
          </a:pPr>
          <a:endParaRPr lang="en-US"/>
        </a:p>
      </dgm:t>
    </dgm:pt>
    <dgm:pt modelId="{8B1AA21A-C7F1-4196-8BE4-F109CAFE538D}" type="pres">
      <dgm:prSet presAssocID="{50E3F4A0-C0E9-44EB-93CC-1E004A42A87C}" presName="diagram" presStyleCnt="0">
        <dgm:presLayoutVars>
          <dgm:dir/>
          <dgm:resizeHandles val="exact"/>
        </dgm:presLayoutVars>
      </dgm:prSet>
      <dgm:spPr/>
    </dgm:pt>
    <dgm:pt modelId="{848E61F2-8968-4AE7-BEDD-3CFBC61B47E9}" type="pres">
      <dgm:prSet presAssocID="{3C3ADF62-9307-4C67-95F7-513ACE830724}" presName="node" presStyleLbl="node1" presStyleIdx="0" presStyleCnt="9" custScaleX="110000" custScaleY="110000" custLinFactNeighborX="-2230" custLinFactNeighborY="-213">
        <dgm:presLayoutVars>
          <dgm:bulletEnabled val="1"/>
        </dgm:presLayoutVars>
      </dgm:prSet>
      <dgm:spPr>
        <a:prstGeom prst="roundRect">
          <a:avLst/>
        </a:prstGeom>
      </dgm:spPr>
    </dgm:pt>
    <dgm:pt modelId="{12EECB23-4354-4C83-9D52-21018F4B6342}" type="pres">
      <dgm:prSet presAssocID="{42B0BF9C-801F-41A3-B6FB-119685865A2C}" presName="sibTrans" presStyleCnt="0"/>
      <dgm:spPr/>
    </dgm:pt>
    <dgm:pt modelId="{EF921E80-C02C-4836-806F-4624953D9242}" type="pres">
      <dgm:prSet presAssocID="{10BB79A2-639B-43B5-99DA-9EB3E582D15A}" presName="node" presStyleLbl="node1" presStyleIdx="1" presStyleCnt="9" custScaleX="110000" custScaleY="110000" custLinFactNeighborX="-2230" custLinFactNeighborY="-213">
        <dgm:presLayoutVars>
          <dgm:bulletEnabled val="1"/>
        </dgm:presLayoutVars>
      </dgm:prSet>
      <dgm:spPr>
        <a:prstGeom prst="roundRect">
          <a:avLst/>
        </a:prstGeom>
      </dgm:spPr>
    </dgm:pt>
    <dgm:pt modelId="{3FF8B48F-4707-410A-A363-9FE46B2A6F43}" type="pres">
      <dgm:prSet presAssocID="{A8A4A21F-D473-4E69-ABA6-7947FFA635E1}" presName="sibTrans" presStyleCnt="0"/>
      <dgm:spPr/>
    </dgm:pt>
    <dgm:pt modelId="{1DEB1647-9296-4948-8A1D-FC2CBA16D6AD}" type="pres">
      <dgm:prSet presAssocID="{A10E7194-B187-4460-BA5C-2F64F5C0A620}" presName="node" presStyleLbl="node1" presStyleIdx="2" presStyleCnt="9" custScaleX="110000" custScaleY="110000" custLinFactNeighborX="-2230" custLinFactNeighborY="-213">
        <dgm:presLayoutVars>
          <dgm:bulletEnabled val="1"/>
        </dgm:presLayoutVars>
      </dgm:prSet>
      <dgm:spPr>
        <a:prstGeom prst="roundRect">
          <a:avLst/>
        </a:prstGeom>
      </dgm:spPr>
    </dgm:pt>
    <dgm:pt modelId="{9DC5D721-85AA-454C-8141-E35CA05290FF}" type="pres">
      <dgm:prSet presAssocID="{0196C3C5-6516-45BB-B338-04AE752F785F}" presName="sibTrans" presStyleCnt="0"/>
      <dgm:spPr/>
    </dgm:pt>
    <dgm:pt modelId="{0AB068E5-35BF-41E3-88FB-2B8F62A226E4}" type="pres">
      <dgm:prSet presAssocID="{3C95CE66-AE40-4002-840B-EDE9F36413D4}" presName="node" presStyleLbl="node1" presStyleIdx="3" presStyleCnt="9" custScaleX="110000" custScaleY="110000" custLinFactNeighborX="-2230" custLinFactNeighborY="-213">
        <dgm:presLayoutVars>
          <dgm:bulletEnabled val="1"/>
        </dgm:presLayoutVars>
      </dgm:prSet>
      <dgm:spPr>
        <a:prstGeom prst="roundRect">
          <a:avLst/>
        </a:prstGeom>
      </dgm:spPr>
    </dgm:pt>
    <dgm:pt modelId="{BD6FF607-E603-4A05-BA01-0CC4293F3CE4}" type="pres">
      <dgm:prSet presAssocID="{C239F4E6-6926-447B-AF62-4BCFE8120702}" presName="sibTrans" presStyleCnt="0"/>
      <dgm:spPr/>
    </dgm:pt>
    <dgm:pt modelId="{FF9F9A74-5EEF-4BF9-B782-C99E1896A1F4}" type="pres">
      <dgm:prSet presAssocID="{30FBCFE2-68F3-4FE5-B719-AF9768B8A3F4}" presName="node" presStyleLbl="node1" presStyleIdx="4" presStyleCnt="9" custScaleX="110000" custScaleY="110000">
        <dgm:presLayoutVars>
          <dgm:bulletEnabled val="1"/>
        </dgm:presLayoutVars>
      </dgm:prSet>
      <dgm:spPr>
        <a:prstGeom prst="roundRect">
          <a:avLst/>
        </a:prstGeom>
      </dgm:spPr>
    </dgm:pt>
    <dgm:pt modelId="{64C50B1F-4D87-47E1-B58F-5485DE348769}" type="pres">
      <dgm:prSet presAssocID="{120C4E19-0E81-4863-8FEB-B9FA3086B5BC}" presName="sibTrans" presStyleCnt="0"/>
      <dgm:spPr/>
    </dgm:pt>
    <dgm:pt modelId="{63CD14BA-FAC8-4CF7-B32B-A7D2538748F9}" type="pres">
      <dgm:prSet presAssocID="{6384A994-E7EC-43FD-9D63-B4B6F5C2AA3E}" presName="node" presStyleLbl="node1" presStyleIdx="5" presStyleCnt="9" custScaleX="110000" custScaleY="110000">
        <dgm:presLayoutVars>
          <dgm:bulletEnabled val="1"/>
        </dgm:presLayoutVars>
      </dgm:prSet>
      <dgm:spPr>
        <a:prstGeom prst="roundRect">
          <a:avLst/>
        </a:prstGeom>
      </dgm:spPr>
    </dgm:pt>
    <dgm:pt modelId="{920C6379-559E-44FD-8E5A-03D786D64F36}" type="pres">
      <dgm:prSet presAssocID="{82854015-A095-4872-94F2-83624F41F40D}" presName="sibTrans" presStyleCnt="0"/>
      <dgm:spPr/>
    </dgm:pt>
    <dgm:pt modelId="{71BF0F09-C77A-4F36-8FF2-1DFDE08F27AC}" type="pres">
      <dgm:prSet presAssocID="{96B089D2-75B4-4731-99BE-380797EA33F5}" presName="node" presStyleLbl="node1" presStyleIdx="6" presStyleCnt="9" custScaleX="110000" custScaleY="110000" custLinFactNeighborX="-2230" custLinFactNeighborY="-213">
        <dgm:presLayoutVars>
          <dgm:bulletEnabled val="1"/>
        </dgm:presLayoutVars>
      </dgm:prSet>
      <dgm:spPr>
        <a:prstGeom prst="roundRect">
          <a:avLst/>
        </a:prstGeom>
      </dgm:spPr>
    </dgm:pt>
    <dgm:pt modelId="{F4C6E396-854A-4A5B-B972-A5C678944A57}" type="pres">
      <dgm:prSet presAssocID="{CA2D859B-5182-4208-80BE-9A011A3FF456}" presName="sibTrans" presStyleCnt="0"/>
      <dgm:spPr/>
    </dgm:pt>
    <dgm:pt modelId="{65557792-B4FD-452A-B762-CD27DDA8D779}" type="pres">
      <dgm:prSet presAssocID="{14B6277B-DA0E-423F-9D28-994A9E94E794}" presName="node" presStyleLbl="node1" presStyleIdx="7" presStyleCnt="9" custScaleX="110000" custScaleY="110000">
        <dgm:presLayoutVars>
          <dgm:bulletEnabled val="1"/>
        </dgm:presLayoutVars>
      </dgm:prSet>
      <dgm:spPr>
        <a:prstGeom prst="roundRect">
          <a:avLst/>
        </a:prstGeom>
      </dgm:spPr>
    </dgm:pt>
    <dgm:pt modelId="{CAE0FB08-B44A-48D4-940D-6A9BB3F92436}" type="pres">
      <dgm:prSet presAssocID="{3F764E53-301A-4141-878E-80EDDCFE988E}" presName="sibTrans" presStyleCnt="0"/>
      <dgm:spPr/>
    </dgm:pt>
    <dgm:pt modelId="{F8166132-DFFC-4BDB-A924-DE38D93433E0}" type="pres">
      <dgm:prSet presAssocID="{120BAA84-2F7D-414E-BB4A-7083C2631D0F}" presName="node" presStyleLbl="node1" presStyleIdx="8" presStyleCnt="9" custScaleX="110000" custScaleY="110000">
        <dgm:presLayoutVars>
          <dgm:bulletEnabled val="1"/>
        </dgm:presLayoutVars>
      </dgm:prSet>
      <dgm:spPr>
        <a:prstGeom prst="roundRect">
          <a:avLst/>
        </a:prstGeom>
      </dgm:spPr>
    </dgm:pt>
  </dgm:ptLst>
  <dgm:cxnLst>
    <dgm:cxn modelId="{29091D1E-09B2-4362-B7E1-199FD71C9DAC}" srcId="{50E3F4A0-C0E9-44EB-93CC-1E004A42A87C}" destId="{3C3ADF62-9307-4C67-95F7-513ACE830724}" srcOrd="0" destOrd="0" parTransId="{BB475CEF-1E59-4E01-9D7A-CCEFC76BB2D7}" sibTransId="{42B0BF9C-801F-41A3-B6FB-119685865A2C}"/>
    <dgm:cxn modelId="{08D14D29-5423-47E1-8740-813369C34BD5}" srcId="{50E3F4A0-C0E9-44EB-93CC-1E004A42A87C}" destId="{3C95CE66-AE40-4002-840B-EDE9F36413D4}" srcOrd="3" destOrd="0" parTransId="{5B7BE87D-9D13-43EA-956C-3EFAF446ED47}" sibTransId="{C239F4E6-6926-447B-AF62-4BCFE8120702}"/>
    <dgm:cxn modelId="{0F418035-1C3A-41E0-BAC5-034B2D7AD70D}" type="presOf" srcId="{6384A994-E7EC-43FD-9D63-B4B6F5C2AA3E}" destId="{63CD14BA-FAC8-4CF7-B32B-A7D2538748F9}" srcOrd="0" destOrd="0" presId="urn:microsoft.com/office/officeart/2005/8/layout/default"/>
    <dgm:cxn modelId="{04049F41-411F-490A-9776-F9ADC1DF1CC0}" type="presOf" srcId="{10BB79A2-639B-43B5-99DA-9EB3E582D15A}" destId="{EF921E80-C02C-4836-806F-4624953D9242}" srcOrd="0" destOrd="0" presId="urn:microsoft.com/office/officeart/2005/8/layout/default"/>
    <dgm:cxn modelId="{CEA24E65-C3FF-4708-8144-C0E2D9E76B9F}" srcId="{50E3F4A0-C0E9-44EB-93CC-1E004A42A87C}" destId="{10BB79A2-639B-43B5-99DA-9EB3E582D15A}" srcOrd="1" destOrd="0" parTransId="{34B7B28F-4171-4B34-83B2-37D6444D1807}" sibTransId="{A8A4A21F-D473-4E69-ABA6-7947FFA635E1}"/>
    <dgm:cxn modelId="{281C5568-FD30-44A1-B075-86C5A1CE04E2}" type="presOf" srcId="{A10E7194-B187-4460-BA5C-2F64F5C0A620}" destId="{1DEB1647-9296-4948-8A1D-FC2CBA16D6AD}" srcOrd="0" destOrd="0" presId="urn:microsoft.com/office/officeart/2005/8/layout/default"/>
    <dgm:cxn modelId="{68B4394B-BDC7-4785-AF6F-1EEBCCDA8249}" type="presOf" srcId="{50E3F4A0-C0E9-44EB-93CC-1E004A42A87C}" destId="{8B1AA21A-C7F1-4196-8BE4-F109CAFE538D}" srcOrd="0" destOrd="0" presId="urn:microsoft.com/office/officeart/2005/8/layout/default"/>
    <dgm:cxn modelId="{2FF39873-CEAA-4E9C-B9FA-7165CE48DD99}" srcId="{50E3F4A0-C0E9-44EB-93CC-1E004A42A87C}" destId="{120BAA84-2F7D-414E-BB4A-7083C2631D0F}" srcOrd="8" destOrd="0" parTransId="{5E07A514-222E-4072-B823-A5989EB4FB73}" sibTransId="{C18E0A98-308F-49E6-979C-02D60387EDA8}"/>
    <dgm:cxn modelId="{3B5C5859-7334-4853-B007-44F2D8849EA6}" srcId="{50E3F4A0-C0E9-44EB-93CC-1E004A42A87C}" destId="{A10E7194-B187-4460-BA5C-2F64F5C0A620}" srcOrd="2" destOrd="0" parTransId="{BB4A0BDE-E90E-4959-AC16-A3EC66EBED10}" sibTransId="{0196C3C5-6516-45BB-B338-04AE752F785F}"/>
    <dgm:cxn modelId="{9BCAD180-1576-4EF8-94E4-E543F4212255}" srcId="{50E3F4A0-C0E9-44EB-93CC-1E004A42A87C}" destId="{96B089D2-75B4-4731-99BE-380797EA33F5}" srcOrd="6" destOrd="0" parTransId="{9B2E18E2-F392-462C-A961-B6C135D84251}" sibTransId="{CA2D859B-5182-4208-80BE-9A011A3FF456}"/>
    <dgm:cxn modelId="{5EBC3B81-81BA-4FB0-B5B1-901E2540D0A4}" srcId="{50E3F4A0-C0E9-44EB-93CC-1E004A42A87C}" destId="{14B6277B-DA0E-423F-9D28-994A9E94E794}" srcOrd="7" destOrd="0" parTransId="{8D3BFBAB-F5ED-491E-B6C6-18BED2B1F6A6}" sibTransId="{3F764E53-301A-4141-878E-80EDDCFE988E}"/>
    <dgm:cxn modelId="{5D905781-33FD-419C-A981-5D5E224785B9}" srcId="{50E3F4A0-C0E9-44EB-93CC-1E004A42A87C}" destId="{30FBCFE2-68F3-4FE5-B719-AF9768B8A3F4}" srcOrd="4" destOrd="0" parTransId="{9457B77C-8C1D-4EBC-B7EF-D53692570A5E}" sibTransId="{120C4E19-0E81-4863-8FEB-B9FA3086B5BC}"/>
    <dgm:cxn modelId="{B2B4BB89-DC35-49C6-AAF5-E1F49CEFD138}" srcId="{50E3F4A0-C0E9-44EB-93CC-1E004A42A87C}" destId="{6384A994-E7EC-43FD-9D63-B4B6F5C2AA3E}" srcOrd="5" destOrd="0" parTransId="{DFED5C78-A126-4D86-95CB-C49153BB3A0C}" sibTransId="{82854015-A095-4872-94F2-83624F41F40D}"/>
    <dgm:cxn modelId="{CB8EAC9B-F4F7-40E6-A6FA-77578FD3E106}" type="presOf" srcId="{3C95CE66-AE40-4002-840B-EDE9F36413D4}" destId="{0AB068E5-35BF-41E3-88FB-2B8F62A226E4}" srcOrd="0" destOrd="0" presId="urn:microsoft.com/office/officeart/2005/8/layout/default"/>
    <dgm:cxn modelId="{3B8C6CB0-03D6-4246-891C-B24A14107B73}" type="presOf" srcId="{3C3ADF62-9307-4C67-95F7-513ACE830724}" destId="{848E61F2-8968-4AE7-BEDD-3CFBC61B47E9}" srcOrd="0" destOrd="0" presId="urn:microsoft.com/office/officeart/2005/8/layout/default"/>
    <dgm:cxn modelId="{464707B8-D256-4DC9-99CA-F26E3D6B8AEB}" type="presOf" srcId="{96B089D2-75B4-4731-99BE-380797EA33F5}" destId="{71BF0F09-C77A-4F36-8FF2-1DFDE08F27AC}" srcOrd="0" destOrd="0" presId="urn:microsoft.com/office/officeart/2005/8/layout/default"/>
    <dgm:cxn modelId="{72BC8AD0-7B51-4170-9E90-96FCE606C5E3}" type="presOf" srcId="{120BAA84-2F7D-414E-BB4A-7083C2631D0F}" destId="{F8166132-DFFC-4BDB-A924-DE38D93433E0}" srcOrd="0" destOrd="0" presId="urn:microsoft.com/office/officeart/2005/8/layout/default"/>
    <dgm:cxn modelId="{1F14BEDB-4670-4CAF-8AE7-87A4CB6DAC55}" type="presOf" srcId="{14B6277B-DA0E-423F-9D28-994A9E94E794}" destId="{65557792-B4FD-452A-B762-CD27DDA8D779}" srcOrd="0" destOrd="0" presId="urn:microsoft.com/office/officeart/2005/8/layout/default"/>
    <dgm:cxn modelId="{FBF002E9-E447-4126-97E1-49C55A6D43A5}" type="presOf" srcId="{30FBCFE2-68F3-4FE5-B719-AF9768B8A3F4}" destId="{FF9F9A74-5EEF-4BF9-B782-C99E1896A1F4}" srcOrd="0" destOrd="0" presId="urn:microsoft.com/office/officeart/2005/8/layout/default"/>
    <dgm:cxn modelId="{AB720E0B-3D9D-419E-BE6C-EE581232907D}" type="presParOf" srcId="{8B1AA21A-C7F1-4196-8BE4-F109CAFE538D}" destId="{848E61F2-8968-4AE7-BEDD-3CFBC61B47E9}" srcOrd="0" destOrd="0" presId="urn:microsoft.com/office/officeart/2005/8/layout/default"/>
    <dgm:cxn modelId="{DBA9BAD1-B716-4780-8A26-F7EE47F994A4}" type="presParOf" srcId="{8B1AA21A-C7F1-4196-8BE4-F109CAFE538D}" destId="{12EECB23-4354-4C83-9D52-21018F4B6342}" srcOrd="1" destOrd="0" presId="urn:microsoft.com/office/officeart/2005/8/layout/default"/>
    <dgm:cxn modelId="{FC847D0C-0A2B-40BF-B080-C0A9764A4642}" type="presParOf" srcId="{8B1AA21A-C7F1-4196-8BE4-F109CAFE538D}" destId="{EF921E80-C02C-4836-806F-4624953D9242}" srcOrd="2" destOrd="0" presId="urn:microsoft.com/office/officeart/2005/8/layout/default"/>
    <dgm:cxn modelId="{5A25F15C-5464-4941-9C86-C78E04A4082E}" type="presParOf" srcId="{8B1AA21A-C7F1-4196-8BE4-F109CAFE538D}" destId="{3FF8B48F-4707-410A-A363-9FE46B2A6F43}" srcOrd="3" destOrd="0" presId="urn:microsoft.com/office/officeart/2005/8/layout/default"/>
    <dgm:cxn modelId="{D89FD556-CABF-4127-AAB0-C1D4ABF8BCEE}" type="presParOf" srcId="{8B1AA21A-C7F1-4196-8BE4-F109CAFE538D}" destId="{1DEB1647-9296-4948-8A1D-FC2CBA16D6AD}" srcOrd="4" destOrd="0" presId="urn:microsoft.com/office/officeart/2005/8/layout/default"/>
    <dgm:cxn modelId="{A4EB6472-5BF6-4192-BC7B-C844490EAEDD}" type="presParOf" srcId="{8B1AA21A-C7F1-4196-8BE4-F109CAFE538D}" destId="{9DC5D721-85AA-454C-8141-E35CA05290FF}" srcOrd="5" destOrd="0" presId="urn:microsoft.com/office/officeart/2005/8/layout/default"/>
    <dgm:cxn modelId="{14186789-9539-453B-AD79-B08551B3CF6A}" type="presParOf" srcId="{8B1AA21A-C7F1-4196-8BE4-F109CAFE538D}" destId="{0AB068E5-35BF-41E3-88FB-2B8F62A226E4}" srcOrd="6" destOrd="0" presId="urn:microsoft.com/office/officeart/2005/8/layout/default"/>
    <dgm:cxn modelId="{781A8FF2-0FD9-4207-8515-39B0A244B1F6}" type="presParOf" srcId="{8B1AA21A-C7F1-4196-8BE4-F109CAFE538D}" destId="{BD6FF607-E603-4A05-BA01-0CC4293F3CE4}" srcOrd="7" destOrd="0" presId="urn:microsoft.com/office/officeart/2005/8/layout/default"/>
    <dgm:cxn modelId="{4570803E-4FF4-452E-AE48-D572FFA9778B}" type="presParOf" srcId="{8B1AA21A-C7F1-4196-8BE4-F109CAFE538D}" destId="{FF9F9A74-5EEF-4BF9-B782-C99E1896A1F4}" srcOrd="8" destOrd="0" presId="urn:microsoft.com/office/officeart/2005/8/layout/default"/>
    <dgm:cxn modelId="{22F762DC-A2EE-473C-BE02-7ABA3B136EBD}" type="presParOf" srcId="{8B1AA21A-C7F1-4196-8BE4-F109CAFE538D}" destId="{64C50B1F-4D87-47E1-B58F-5485DE348769}" srcOrd="9" destOrd="0" presId="urn:microsoft.com/office/officeart/2005/8/layout/default"/>
    <dgm:cxn modelId="{24D252A4-F713-4DFA-AEEB-F274216D01D1}" type="presParOf" srcId="{8B1AA21A-C7F1-4196-8BE4-F109CAFE538D}" destId="{63CD14BA-FAC8-4CF7-B32B-A7D2538748F9}" srcOrd="10" destOrd="0" presId="urn:microsoft.com/office/officeart/2005/8/layout/default"/>
    <dgm:cxn modelId="{9543F75B-CDB4-430E-B368-36B22C54CC58}" type="presParOf" srcId="{8B1AA21A-C7F1-4196-8BE4-F109CAFE538D}" destId="{920C6379-559E-44FD-8E5A-03D786D64F36}" srcOrd="11" destOrd="0" presId="urn:microsoft.com/office/officeart/2005/8/layout/default"/>
    <dgm:cxn modelId="{A512BAEF-A805-4C92-B9EB-BDF621BE4109}" type="presParOf" srcId="{8B1AA21A-C7F1-4196-8BE4-F109CAFE538D}" destId="{71BF0F09-C77A-4F36-8FF2-1DFDE08F27AC}" srcOrd="12" destOrd="0" presId="urn:microsoft.com/office/officeart/2005/8/layout/default"/>
    <dgm:cxn modelId="{173E0D70-3A8F-4FA0-9270-B3A309AF0B1E}" type="presParOf" srcId="{8B1AA21A-C7F1-4196-8BE4-F109CAFE538D}" destId="{F4C6E396-854A-4A5B-B972-A5C678944A57}" srcOrd="13" destOrd="0" presId="urn:microsoft.com/office/officeart/2005/8/layout/default"/>
    <dgm:cxn modelId="{02E1706D-87DB-42AB-9FDB-89E0FEEFFF21}" type="presParOf" srcId="{8B1AA21A-C7F1-4196-8BE4-F109CAFE538D}" destId="{65557792-B4FD-452A-B762-CD27DDA8D779}" srcOrd="14" destOrd="0" presId="urn:microsoft.com/office/officeart/2005/8/layout/default"/>
    <dgm:cxn modelId="{4D68F266-FFBE-4A01-B06A-5437DB98E3EF}" type="presParOf" srcId="{8B1AA21A-C7F1-4196-8BE4-F109CAFE538D}" destId="{CAE0FB08-B44A-48D4-940D-6A9BB3F92436}" srcOrd="15" destOrd="0" presId="urn:microsoft.com/office/officeart/2005/8/layout/default"/>
    <dgm:cxn modelId="{804D690B-2BC6-4AD5-B39F-B43B0CB8ABF4}" type="presParOf" srcId="{8B1AA21A-C7F1-4196-8BE4-F109CAFE538D}" destId="{F8166132-DFFC-4BDB-A924-DE38D93433E0}"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3EE4E7-5122-4916-8DEC-CAE797CFE84C}" type="doc">
      <dgm:prSet loTypeId="urn:microsoft.com/office/officeart/2011/layout/TabList" loCatId="list" qsTypeId="urn:microsoft.com/office/officeart/2005/8/quickstyle/simple2" qsCatId="simple" csTypeId="urn:microsoft.com/office/officeart/2005/8/colors/colorful2" csCatId="colorful" phldr="1"/>
      <dgm:spPr/>
      <dgm:t>
        <a:bodyPr/>
        <a:lstStyle/>
        <a:p>
          <a:endParaRPr lang="en-US"/>
        </a:p>
      </dgm:t>
    </dgm:pt>
    <dgm:pt modelId="{3D0EA2E2-6DAA-4446-B497-05DE24454109}">
      <dgm:prSet phldrT="[Text]" phldr="0" custT="1"/>
      <dgm:spPr/>
      <dgm:t>
        <a:bodyPr/>
        <a:lstStyle/>
        <a:p>
          <a:pPr algn="ctr"/>
          <a:r>
            <a:rPr lang="en-US" sz="1750" b="1"/>
            <a:t>Ensuring high-quality service delivery</a:t>
          </a:r>
        </a:p>
      </dgm:t>
    </dgm:pt>
    <dgm:pt modelId="{50CBCF75-D827-4285-BCBB-0C90324998B4}" type="parTrans" cxnId="{2F18CF18-41B0-4214-BA2D-D453436E89B6}">
      <dgm:prSet/>
      <dgm:spPr/>
      <dgm:t>
        <a:bodyPr/>
        <a:lstStyle/>
        <a:p>
          <a:endParaRPr lang="en-US"/>
        </a:p>
      </dgm:t>
    </dgm:pt>
    <dgm:pt modelId="{B6B9479E-0527-48E4-AC03-8EB8884447B4}" type="sibTrans" cxnId="{2F18CF18-41B0-4214-BA2D-D453436E89B6}">
      <dgm:prSet/>
      <dgm:spPr/>
      <dgm:t>
        <a:bodyPr/>
        <a:lstStyle/>
        <a:p>
          <a:endParaRPr lang="en-US"/>
        </a:p>
      </dgm:t>
    </dgm:pt>
    <dgm:pt modelId="{0741A7E5-1EAF-456F-ABDC-DFF2CD0AC0F6}">
      <dgm:prSet phldrT="[Text]" phldr="0" custT="1"/>
      <dgm:spPr/>
      <dgm:t>
        <a:bodyPr/>
        <a:lstStyle/>
        <a:p>
          <a:pPr algn="ctr"/>
          <a:r>
            <a:rPr lang="en-US" sz="1750" b="1"/>
            <a:t>System entry</a:t>
          </a:r>
        </a:p>
      </dgm:t>
    </dgm:pt>
    <dgm:pt modelId="{80A0F448-B066-42F4-9A29-E351288008A6}" type="parTrans" cxnId="{2F03A341-205B-48C7-997C-C005C0200E98}">
      <dgm:prSet/>
      <dgm:spPr/>
      <dgm:t>
        <a:bodyPr/>
        <a:lstStyle/>
        <a:p>
          <a:endParaRPr lang="en-US"/>
        </a:p>
      </dgm:t>
    </dgm:pt>
    <dgm:pt modelId="{27C2C8A4-7023-4E89-A378-6EFC0A0EEDDA}" type="sibTrans" cxnId="{2F03A341-205B-48C7-997C-C005C0200E98}">
      <dgm:prSet/>
      <dgm:spPr/>
      <dgm:t>
        <a:bodyPr/>
        <a:lstStyle/>
        <a:p>
          <a:endParaRPr lang="en-US"/>
        </a:p>
      </dgm:t>
    </dgm:pt>
    <dgm:pt modelId="{9D6703D0-65D7-40AA-8641-4F796DBF3E31}">
      <dgm:prSet phldrT="[Text]" phldr="0" custT="1"/>
      <dgm:spPr/>
      <dgm:t>
        <a:bodyPr/>
        <a:lstStyle/>
        <a:p>
          <a:pPr algn="ctr"/>
          <a:r>
            <a:rPr lang="en-US" sz="1750" b="1"/>
            <a:t>Development and implementation of an IFSP for each enrolled child</a:t>
          </a:r>
        </a:p>
      </dgm:t>
    </dgm:pt>
    <dgm:pt modelId="{5E4376C2-E3AD-4DCF-A967-5A44B7054FD6}" type="parTrans" cxnId="{A7CF9747-2499-4126-B25C-6D721CFAF902}">
      <dgm:prSet/>
      <dgm:spPr/>
      <dgm:t>
        <a:bodyPr/>
        <a:lstStyle/>
        <a:p>
          <a:endParaRPr lang="en-US"/>
        </a:p>
      </dgm:t>
    </dgm:pt>
    <dgm:pt modelId="{3E66B585-6A18-4EF5-B378-44E29DAE95CB}" type="sibTrans" cxnId="{A7CF9747-2499-4126-B25C-6D721CFAF902}">
      <dgm:prSet/>
      <dgm:spPr/>
      <dgm:t>
        <a:bodyPr/>
        <a:lstStyle/>
        <a:p>
          <a:endParaRPr lang="en-US"/>
        </a:p>
      </dgm:t>
    </dgm:pt>
    <dgm:pt modelId="{2462A170-25FE-494F-85E8-8FDB5395806E}">
      <dgm:prSet phldrT="[Text]" custT="1"/>
      <dgm:spPr/>
      <dgm:t>
        <a:bodyPr/>
        <a:lstStyle/>
        <a:p>
          <a:pPr algn="ctr"/>
          <a:r>
            <a:rPr lang="en-US" sz="1750" b="1"/>
            <a:t>Transition out of early intervention</a:t>
          </a:r>
        </a:p>
      </dgm:t>
    </dgm:pt>
    <dgm:pt modelId="{083DF944-A888-4731-8EF5-564DDD91A9A6}" type="parTrans" cxnId="{42B30CC1-C036-4DE4-9617-44BBB984DFF8}">
      <dgm:prSet/>
      <dgm:spPr/>
      <dgm:t>
        <a:bodyPr/>
        <a:lstStyle/>
        <a:p>
          <a:endParaRPr lang="en-US"/>
        </a:p>
      </dgm:t>
    </dgm:pt>
    <dgm:pt modelId="{F1B3242A-C704-4F9B-8D03-BF659CAC9C18}" type="sibTrans" cxnId="{42B30CC1-C036-4DE4-9617-44BBB984DFF8}">
      <dgm:prSet/>
      <dgm:spPr/>
      <dgm:t>
        <a:bodyPr/>
        <a:lstStyle/>
        <a:p>
          <a:endParaRPr lang="en-US"/>
        </a:p>
      </dgm:t>
    </dgm:pt>
    <dgm:pt modelId="{94E5C5E0-0C62-418C-AB9A-C01E59D596E5}">
      <dgm:prSet phldrT="[Text]" phldr="0" custT="1"/>
      <dgm:spPr/>
      <dgm:t>
        <a:bodyPr/>
        <a:lstStyle/>
        <a:p>
          <a:pPr marL="91440" algn="l"/>
          <a:r>
            <a:rPr lang="en-US" sz="1800"/>
            <a:t>Conducting activities including child find, referral, evaluation, and assessment through eligibility determination</a:t>
          </a:r>
        </a:p>
      </dgm:t>
    </dgm:pt>
    <dgm:pt modelId="{B3FBEFA1-DED0-4427-9A1D-664EA009B2DA}" type="parTrans" cxnId="{0C07D050-A48D-4C77-9888-07155327E248}">
      <dgm:prSet/>
      <dgm:spPr/>
      <dgm:t>
        <a:bodyPr/>
        <a:lstStyle/>
        <a:p>
          <a:endParaRPr lang="en-US"/>
        </a:p>
      </dgm:t>
    </dgm:pt>
    <dgm:pt modelId="{47B0E43F-59B8-457C-95EC-61C300CD0C93}" type="sibTrans" cxnId="{0C07D050-A48D-4C77-9888-07155327E248}">
      <dgm:prSet/>
      <dgm:spPr/>
      <dgm:t>
        <a:bodyPr/>
        <a:lstStyle/>
        <a:p>
          <a:endParaRPr lang="en-US"/>
        </a:p>
      </dgm:t>
    </dgm:pt>
    <dgm:pt modelId="{D528B5F2-5BAE-43DC-9181-688D4C21DA06}">
      <dgm:prSet phldrT="[Text]" phldr="0" custT="1"/>
      <dgm:spPr/>
      <dgm:t>
        <a:bodyPr/>
        <a:lstStyle/>
        <a:p>
          <a:pPr marL="91440" algn="l"/>
          <a:r>
            <a:rPr lang="en-US" sz="1800"/>
            <a:t>Developing an individualized family service plan (IFSP) that addresses the priorities of the family and meets the service needs of the eligible child and family</a:t>
          </a:r>
        </a:p>
      </dgm:t>
    </dgm:pt>
    <dgm:pt modelId="{0B4F3C8F-C23B-492F-B9F4-11723FFFBBBB}" type="parTrans" cxnId="{54DCE3E8-EC7A-43D1-8AA4-3073B533EF29}">
      <dgm:prSet/>
      <dgm:spPr/>
      <dgm:t>
        <a:bodyPr/>
        <a:lstStyle/>
        <a:p>
          <a:endParaRPr lang="en-US"/>
        </a:p>
      </dgm:t>
    </dgm:pt>
    <dgm:pt modelId="{3756B8F1-07A6-4AB8-A2D1-80D3C89FE371}" type="sibTrans" cxnId="{54DCE3E8-EC7A-43D1-8AA4-3073B533EF29}">
      <dgm:prSet/>
      <dgm:spPr/>
      <dgm:t>
        <a:bodyPr/>
        <a:lstStyle/>
        <a:p>
          <a:endParaRPr lang="en-US"/>
        </a:p>
      </dgm:t>
    </dgm:pt>
    <dgm:pt modelId="{1C2FE398-1043-46B1-B793-F72890A0656E}">
      <dgm:prSet phldrT="[Text]" phldr="0" custT="1"/>
      <dgm:spPr/>
      <dgm:t>
        <a:bodyPr/>
        <a:lstStyle/>
        <a:p>
          <a:pPr marL="91440" algn="l"/>
          <a:r>
            <a:rPr lang="en-US" sz="1800"/>
            <a:t>Hiring staff who meet state-established personnel standards and providing continuing professional development opportunities </a:t>
          </a:r>
        </a:p>
      </dgm:t>
    </dgm:pt>
    <dgm:pt modelId="{A06D424A-D257-4E62-A050-3937C54C34A3}" type="parTrans" cxnId="{EB317B7D-73A9-4327-817F-0EDA2E8AF219}">
      <dgm:prSet/>
      <dgm:spPr/>
      <dgm:t>
        <a:bodyPr/>
        <a:lstStyle/>
        <a:p>
          <a:endParaRPr lang="en-US"/>
        </a:p>
      </dgm:t>
    </dgm:pt>
    <dgm:pt modelId="{25C021DE-CBD3-428E-B70A-358190C088A9}" type="sibTrans" cxnId="{EB317B7D-73A9-4327-817F-0EDA2E8AF219}">
      <dgm:prSet/>
      <dgm:spPr/>
      <dgm:t>
        <a:bodyPr/>
        <a:lstStyle/>
        <a:p>
          <a:endParaRPr lang="en-US"/>
        </a:p>
      </dgm:t>
    </dgm:pt>
    <dgm:pt modelId="{3F30E084-D4C7-4730-83B0-B88AD4C820C1}">
      <dgm:prSet phldrT="[Text]" phldr="0" custT="1"/>
      <dgm:spPr/>
      <dgm:t>
        <a:bodyPr/>
        <a:lstStyle/>
        <a:p>
          <a:pPr marL="91440" algn="l">
            <a:spcBef>
              <a:spcPts val="0"/>
            </a:spcBef>
          </a:pPr>
          <a:r>
            <a:rPr lang="en-US" sz="1800"/>
            <a:t>Beginning transition conversations at the first IFSP until the infant or toddler leaves the Part C system to move either to preschool special education or to other early childhood programming</a:t>
          </a:r>
        </a:p>
      </dgm:t>
    </dgm:pt>
    <dgm:pt modelId="{4D456634-F828-4150-BB83-B72D950F7CF3}" type="parTrans" cxnId="{76BD70F7-39EE-4D65-B7BD-45AE492DFE5B}">
      <dgm:prSet/>
      <dgm:spPr/>
      <dgm:t>
        <a:bodyPr/>
        <a:lstStyle/>
        <a:p>
          <a:endParaRPr lang="en-US"/>
        </a:p>
      </dgm:t>
    </dgm:pt>
    <dgm:pt modelId="{FC96328F-DD03-43E7-84E0-E54E22A4296E}" type="sibTrans" cxnId="{76BD70F7-39EE-4D65-B7BD-45AE492DFE5B}">
      <dgm:prSet/>
      <dgm:spPr/>
      <dgm:t>
        <a:bodyPr/>
        <a:lstStyle/>
        <a:p>
          <a:endParaRPr lang="en-US"/>
        </a:p>
      </dgm:t>
    </dgm:pt>
    <dgm:pt modelId="{226535A1-E327-4B13-8A79-273C8DBBE101}" type="pres">
      <dgm:prSet presAssocID="{E63EE4E7-5122-4916-8DEC-CAE797CFE84C}" presName="Name0" presStyleCnt="0">
        <dgm:presLayoutVars>
          <dgm:chMax/>
          <dgm:chPref val="3"/>
          <dgm:dir/>
          <dgm:animOne val="branch"/>
          <dgm:animLvl val="lvl"/>
        </dgm:presLayoutVars>
      </dgm:prSet>
      <dgm:spPr/>
    </dgm:pt>
    <dgm:pt modelId="{30FBB59C-D820-4596-A555-FBDF4B18BF01}" type="pres">
      <dgm:prSet presAssocID="{0741A7E5-1EAF-456F-ABDC-DFF2CD0AC0F6}" presName="composite" presStyleCnt="0"/>
      <dgm:spPr/>
    </dgm:pt>
    <dgm:pt modelId="{552BCD1A-451D-4EBC-B001-21F572D385CB}" type="pres">
      <dgm:prSet presAssocID="{0741A7E5-1EAF-456F-ABDC-DFF2CD0AC0F6}" presName="FirstChild" presStyleLbl="revTx" presStyleIdx="0" presStyleCnt="4">
        <dgm:presLayoutVars>
          <dgm:chMax val="0"/>
          <dgm:chPref val="0"/>
          <dgm:bulletEnabled val="1"/>
        </dgm:presLayoutVars>
      </dgm:prSet>
      <dgm:spPr/>
    </dgm:pt>
    <dgm:pt modelId="{2986E662-B140-45C2-82A7-CAF45CD4C62F}" type="pres">
      <dgm:prSet presAssocID="{0741A7E5-1EAF-456F-ABDC-DFF2CD0AC0F6}" presName="Parent" presStyleLbl="alignNode1" presStyleIdx="0" presStyleCnt="4">
        <dgm:presLayoutVars>
          <dgm:chMax val="3"/>
          <dgm:chPref val="3"/>
          <dgm:bulletEnabled val="1"/>
        </dgm:presLayoutVars>
      </dgm:prSet>
      <dgm:spPr/>
    </dgm:pt>
    <dgm:pt modelId="{5EB5F550-B091-40C0-9D72-1F087B9EAC86}" type="pres">
      <dgm:prSet presAssocID="{0741A7E5-1EAF-456F-ABDC-DFF2CD0AC0F6}" presName="Accent" presStyleLbl="parChTrans1D1" presStyleIdx="0" presStyleCnt="4"/>
      <dgm:spPr/>
    </dgm:pt>
    <dgm:pt modelId="{D5CF05C5-8C3D-414A-9B01-63027C2B8D8D}" type="pres">
      <dgm:prSet presAssocID="{27C2C8A4-7023-4E89-A378-6EFC0A0EEDDA}" presName="sibTrans" presStyleCnt="0"/>
      <dgm:spPr/>
    </dgm:pt>
    <dgm:pt modelId="{271F2D4B-FE0C-4E3B-B35C-FDDF82564942}" type="pres">
      <dgm:prSet presAssocID="{9D6703D0-65D7-40AA-8641-4F796DBF3E31}" presName="composite" presStyleCnt="0"/>
      <dgm:spPr/>
    </dgm:pt>
    <dgm:pt modelId="{0572874B-F11E-4247-AD7D-E570CA9992C2}" type="pres">
      <dgm:prSet presAssocID="{9D6703D0-65D7-40AA-8641-4F796DBF3E31}" presName="FirstChild" presStyleLbl="revTx" presStyleIdx="1" presStyleCnt="4">
        <dgm:presLayoutVars>
          <dgm:chMax val="0"/>
          <dgm:chPref val="0"/>
          <dgm:bulletEnabled val="1"/>
        </dgm:presLayoutVars>
      </dgm:prSet>
      <dgm:spPr/>
    </dgm:pt>
    <dgm:pt modelId="{381B7E40-3CE7-427B-A191-238BDC3E0433}" type="pres">
      <dgm:prSet presAssocID="{9D6703D0-65D7-40AA-8641-4F796DBF3E31}" presName="Parent" presStyleLbl="alignNode1" presStyleIdx="1" presStyleCnt="4">
        <dgm:presLayoutVars>
          <dgm:chMax val="3"/>
          <dgm:chPref val="3"/>
          <dgm:bulletEnabled val="1"/>
        </dgm:presLayoutVars>
      </dgm:prSet>
      <dgm:spPr/>
    </dgm:pt>
    <dgm:pt modelId="{79C29D93-C2AF-4337-AEA3-50CC059C6FB0}" type="pres">
      <dgm:prSet presAssocID="{9D6703D0-65D7-40AA-8641-4F796DBF3E31}" presName="Accent" presStyleLbl="parChTrans1D1" presStyleIdx="1" presStyleCnt="4"/>
      <dgm:spPr/>
    </dgm:pt>
    <dgm:pt modelId="{E7958F88-DD14-44AE-8D7F-1ADC58658924}" type="pres">
      <dgm:prSet presAssocID="{3E66B585-6A18-4EF5-B378-44E29DAE95CB}" presName="sibTrans" presStyleCnt="0"/>
      <dgm:spPr/>
    </dgm:pt>
    <dgm:pt modelId="{31421176-D978-4D89-8307-243AFD4390B0}" type="pres">
      <dgm:prSet presAssocID="{3D0EA2E2-6DAA-4446-B497-05DE24454109}" presName="composite" presStyleCnt="0"/>
      <dgm:spPr/>
    </dgm:pt>
    <dgm:pt modelId="{738F632B-A8DD-4EAC-88E6-9635D92298FE}" type="pres">
      <dgm:prSet presAssocID="{3D0EA2E2-6DAA-4446-B497-05DE24454109}" presName="FirstChild" presStyleLbl="revTx" presStyleIdx="2" presStyleCnt="4">
        <dgm:presLayoutVars>
          <dgm:chMax val="0"/>
          <dgm:chPref val="0"/>
          <dgm:bulletEnabled val="1"/>
        </dgm:presLayoutVars>
      </dgm:prSet>
      <dgm:spPr/>
    </dgm:pt>
    <dgm:pt modelId="{C0547B9A-0DA1-46D8-BC6A-FDDFE72D7755}" type="pres">
      <dgm:prSet presAssocID="{3D0EA2E2-6DAA-4446-B497-05DE24454109}" presName="Parent" presStyleLbl="alignNode1" presStyleIdx="2" presStyleCnt="4">
        <dgm:presLayoutVars>
          <dgm:chMax val="3"/>
          <dgm:chPref val="3"/>
          <dgm:bulletEnabled val="1"/>
        </dgm:presLayoutVars>
      </dgm:prSet>
      <dgm:spPr/>
    </dgm:pt>
    <dgm:pt modelId="{6B45ADDA-2B7F-4CFA-BC15-59E932ADCB05}" type="pres">
      <dgm:prSet presAssocID="{3D0EA2E2-6DAA-4446-B497-05DE24454109}" presName="Accent" presStyleLbl="parChTrans1D1" presStyleIdx="2" presStyleCnt="4"/>
      <dgm:spPr/>
    </dgm:pt>
    <dgm:pt modelId="{7F33A1BF-D17C-4979-8990-04A9F4FE97FA}" type="pres">
      <dgm:prSet presAssocID="{B6B9479E-0527-48E4-AC03-8EB8884447B4}" presName="sibTrans" presStyleCnt="0"/>
      <dgm:spPr/>
    </dgm:pt>
    <dgm:pt modelId="{F7F9E5D1-D207-4E45-B863-5DE916ADEA2B}" type="pres">
      <dgm:prSet presAssocID="{2462A170-25FE-494F-85E8-8FDB5395806E}" presName="composite" presStyleCnt="0"/>
      <dgm:spPr/>
    </dgm:pt>
    <dgm:pt modelId="{B9A0FFFD-E47D-43C4-8D2B-AD76774EB08E}" type="pres">
      <dgm:prSet presAssocID="{2462A170-25FE-494F-85E8-8FDB5395806E}" presName="FirstChild" presStyleLbl="revTx" presStyleIdx="3" presStyleCnt="4">
        <dgm:presLayoutVars>
          <dgm:chMax val="0"/>
          <dgm:chPref val="0"/>
          <dgm:bulletEnabled val="1"/>
        </dgm:presLayoutVars>
      </dgm:prSet>
      <dgm:spPr/>
    </dgm:pt>
    <dgm:pt modelId="{3A693B86-EEC0-4513-ADB3-5908B684F423}" type="pres">
      <dgm:prSet presAssocID="{2462A170-25FE-494F-85E8-8FDB5395806E}" presName="Parent" presStyleLbl="alignNode1" presStyleIdx="3" presStyleCnt="4">
        <dgm:presLayoutVars>
          <dgm:chMax val="3"/>
          <dgm:chPref val="3"/>
          <dgm:bulletEnabled val="1"/>
        </dgm:presLayoutVars>
      </dgm:prSet>
      <dgm:spPr/>
    </dgm:pt>
    <dgm:pt modelId="{AA98D44C-74CD-4AB3-B227-7AEA578732E3}" type="pres">
      <dgm:prSet presAssocID="{2462A170-25FE-494F-85E8-8FDB5395806E}" presName="Accent" presStyleLbl="parChTrans1D1" presStyleIdx="3" presStyleCnt="4"/>
      <dgm:spPr/>
    </dgm:pt>
  </dgm:ptLst>
  <dgm:cxnLst>
    <dgm:cxn modelId="{2F18CF18-41B0-4214-BA2D-D453436E89B6}" srcId="{E63EE4E7-5122-4916-8DEC-CAE797CFE84C}" destId="{3D0EA2E2-6DAA-4446-B497-05DE24454109}" srcOrd="2" destOrd="0" parTransId="{50CBCF75-D827-4285-BCBB-0C90324998B4}" sibTransId="{B6B9479E-0527-48E4-AC03-8EB8884447B4}"/>
    <dgm:cxn modelId="{CFE87025-F89A-40FC-BA1C-CEF6555DD431}" type="presOf" srcId="{3F30E084-D4C7-4730-83B0-B88AD4C820C1}" destId="{B9A0FFFD-E47D-43C4-8D2B-AD76774EB08E}" srcOrd="0" destOrd="0" presId="urn:microsoft.com/office/officeart/2011/layout/TabList"/>
    <dgm:cxn modelId="{66AF6140-399A-4E32-9A74-D704B106B90E}" type="presOf" srcId="{1C2FE398-1043-46B1-B793-F72890A0656E}" destId="{738F632B-A8DD-4EAC-88E6-9635D92298FE}" srcOrd="0" destOrd="0" presId="urn:microsoft.com/office/officeart/2011/layout/TabList"/>
    <dgm:cxn modelId="{2F03A341-205B-48C7-997C-C005C0200E98}" srcId="{E63EE4E7-5122-4916-8DEC-CAE797CFE84C}" destId="{0741A7E5-1EAF-456F-ABDC-DFF2CD0AC0F6}" srcOrd="0" destOrd="0" parTransId="{80A0F448-B066-42F4-9A29-E351288008A6}" sibTransId="{27C2C8A4-7023-4E89-A378-6EFC0A0EEDDA}"/>
    <dgm:cxn modelId="{A7CF9747-2499-4126-B25C-6D721CFAF902}" srcId="{E63EE4E7-5122-4916-8DEC-CAE797CFE84C}" destId="{9D6703D0-65D7-40AA-8641-4F796DBF3E31}" srcOrd="1" destOrd="0" parTransId="{5E4376C2-E3AD-4DCF-A967-5A44B7054FD6}" sibTransId="{3E66B585-6A18-4EF5-B378-44E29DAE95CB}"/>
    <dgm:cxn modelId="{0C07D050-A48D-4C77-9888-07155327E248}" srcId="{0741A7E5-1EAF-456F-ABDC-DFF2CD0AC0F6}" destId="{94E5C5E0-0C62-418C-AB9A-C01E59D596E5}" srcOrd="0" destOrd="0" parTransId="{B3FBEFA1-DED0-4427-9A1D-664EA009B2DA}" sibTransId="{47B0E43F-59B8-457C-95EC-61C300CD0C93}"/>
    <dgm:cxn modelId="{22B77471-16FB-48EF-B5EC-0AB0270CC792}" type="presOf" srcId="{D528B5F2-5BAE-43DC-9181-688D4C21DA06}" destId="{0572874B-F11E-4247-AD7D-E570CA9992C2}" srcOrd="0" destOrd="0" presId="urn:microsoft.com/office/officeart/2011/layout/TabList"/>
    <dgm:cxn modelId="{CFAAE77B-8274-42D3-9FFA-A9F5B7718270}" type="presOf" srcId="{E63EE4E7-5122-4916-8DEC-CAE797CFE84C}" destId="{226535A1-E327-4B13-8A79-273C8DBBE101}" srcOrd="0" destOrd="0" presId="urn:microsoft.com/office/officeart/2011/layout/TabList"/>
    <dgm:cxn modelId="{EB317B7D-73A9-4327-817F-0EDA2E8AF219}" srcId="{3D0EA2E2-6DAA-4446-B497-05DE24454109}" destId="{1C2FE398-1043-46B1-B793-F72890A0656E}" srcOrd="0" destOrd="0" parTransId="{A06D424A-D257-4E62-A050-3937C54C34A3}" sibTransId="{25C021DE-CBD3-428E-B70A-358190C088A9}"/>
    <dgm:cxn modelId="{24B885A4-CDF1-49A7-AF44-38BC2BFC7632}" type="presOf" srcId="{9D6703D0-65D7-40AA-8641-4F796DBF3E31}" destId="{381B7E40-3CE7-427B-A191-238BDC3E0433}" srcOrd="0" destOrd="0" presId="urn:microsoft.com/office/officeart/2011/layout/TabList"/>
    <dgm:cxn modelId="{F85CADA8-7275-4563-BCBE-BC187AC71AFA}" type="presOf" srcId="{0741A7E5-1EAF-456F-ABDC-DFF2CD0AC0F6}" destId="{2986E662-B140-45C2-82A7-CAF45CD4C62F}" srcOrd="0" destOrd="0" presId="urn:microsoft.com/office/officeart/2011/layout/TabList"/>
    <dgm:cxn modelId="{738145BA-C1E2-4270-A813-504B6E584BA5}" type="presOf" srcId="{94E5C5E0-0C62-418C-AB9A-C01E59D596E5}" destId="{552BCD1A-451D-4EBC-B001-21F572D385CB}" srcOrd="0" destOrd="0" presId="urn:microsoft.com/office/officeart/2011/layout/TabList"/>
    <dgm:cxn modelId="{42B30CC1-C036-4DE4-9617-44BBB984DFF8}" srcId="{E63EE4E7-5122-4916-8DEC-CAE797CFE84C}" destId="{2462A170-25FE-494F-85E8-8FDB5395806E}" srcOrd="3" destOrd="0" parTransId="{083DF944-A888-4731-8EF5-564DDD91A9A6}" sibTransId="{F1B3242A-C704-4F9B-8D03-BF659CAC9C18}"/>
    <dgm:cxn modelId="{55DBC5CA-09DF-45BD-8CDA-05B18324CD67}" type="presOf" srcId="{2462A170-25FE-494F-85E8-8FDB5395806E}" destId="{3A693B86-EEC0-4513-ADB3-5908B684F423}" srcOrd="0" destOrd="0" presId="urn:microsoft.com/office/officeart/2011/layout/TabList"/>
    <dgm:cxn modelId="{E9D1FBCD-DB66-4C29-94ED-9C2B59379EC6}" type="presOf" srcId="{3D0EA2E2-6DAA-4446-B497-05DE24454109}" destId="{C0547B9A-0DA1-46D8-BC6A-FDDFE72D7755}" srcOrd="0" destOrd="0" presId="urn:microsoft.com/office/officeart/2011/layout/TabList"/>
    <dgm:cxn modelId="{54DCE3E8-EC7A-43D1-8AA4-3073B533EF29}" srcId="{9D6703D0-65D7-40AA-8641-4F796DBF3E31}" destId="{D528B5F2-5BAE-43DC-9181-688D4C21DA06}" srcOrd="0" destOrd="0" parTransId="{0B4F3C8F-C23B-492F-B9F4-11723FFFBBBB}" sibTransId="{3756B8F1-07A6-4AB8-A2D1-80D3C89FE371}"/>
    <dgm:cxn modelId="{76BD70F7-39EE-4D65-B7BD-45AE492DFE5B}" srcId="{2462A170-25FE-494F-85E8-8FDB5395806E}" destId="{3F30E084-D4C7-4730-83B0-B88AD4C820C1}" srcOrd="0" destOrd="0" parTransId="{4D456634-F828-4150-BB83-B72D950F7CF3}" sibTransId="{FC96328F-DD03-43E7-84E0-E54E22A4296E}"/>
    <dgm:cxn modelId="{529B0E54-F8F3-4F17-AFC4-C95EF9540DC4}" type="presParOf" srcId="{226535A1-E327-4B13-8A79-273C8DBBE101}" destId="{30FBB59C-D820-4596-A555-FBDF4B18BF01}" srcOrd="0" destOrd="0" presId="urn:microsoft.com/office/officeart/2011/layout/TabList"/>
    <dgm:cxn modelId="{811EB957-BA0E-4441-B56D-D498AC84F3E4}" type="presParOf" srcId="{30FBB59C-D820-4596-A555-FBDF4B18BF01}" destId="{552BCD1A-451D-4EBC-B001-21F572D385CB}" srcOrd="0" destOrd="0" presId="urn:microsoft.com/office/officeart/2011/layout/TabList"/>
    <dgm:cxn modelId="{D08796B6-D68D-4B0D-A8E0-B0EA12D5ABE7}" type="presParOf" srcId="{30FBB59C-D820-4596-A555-FBDF4B18BF01}" destId="{2986E662-B140-45C2-82A7-CAF45CD4C62F}" srcOrd="1" destOrd="0" presId="urn:microsoft.com/office/officeart/2011/layout/TabList"/>
    <dgm:cxn modelId="{A146C581-775A-4D57-97B9-3735815C4FEE}" type="presParOf" srcId="{30FBB59C-D820-4596-A555-FBDF4B18BF01}" destId="{5EB5F550-B091-40C0-9D72-1F087B9EAC86}" srcOrd="2" destOrd="0" presId="urn:microsoft.com/office/officeart/2011/layout/TabList"/>
    <dgm:cxn modelId="{67C5BDEB-A1B0-41C3-91DB-7240DA65C05C}" type="presParOf" srcId="{226535A1-E327-4B13-8A79-273C8DBBE101}" destId="{D5CF05C5-8C3D-414A-9B01-63027C2B8D8D}" srcOrd="1" destOrd="0" presId="urn:microsoft.com/office/officeart/2011/layout/TabList"/>
    <dgm:cxn modelId="{E6BAFCA8-92D3-43C2-8718-59C3F4C1C793}" type="presParOf" srcId="{226535A1-E327-4B13-8A79-273C8DBBE101}" destId="{271F2D4B-FE0C-4E3B-B35C-FDDF82564942}" srcOrd="2" destOrd="0" presId="urn:microsoft.com/office/officeart/2011/layout/TabList"/>
    <dgm:cxn modelId="{DDC35354-3DB9-4688-A9DF-C64FBD302990}" type="presParOf" srcId="{271F2D4B-FE0C-4E3B-B35C-FDDF82564942}" destId="{0572874B-F11E-4247-AD7D-E570CA9992C2}" srcOrd="0" destOrd="0" presId="urn:microsoft.com/office/officeart/2011/layout/TabList"/>
    <dgm:cxn modelId="{92D6ED59-7AAD-4ACC-AD9C-7E2AD21EE1B0}" type="presParOf" srcId="{271F2D4B-FE0C-4E3B-B35C-FDDF82564942}" destId="{381B7E40-3CE7-427B-A191-238BDC3E0433}" srcOrd="1" destOrd="0" presId="urn:microsoft.com/office/officeart/2011/layout/TabList"/>
    <dgm:cxn modelId="{0AA46A96-B5F8-4E9D-9F0A-15417F224C37}" type="presParOf" srcId="{271F2D4B-FE0C-4E3B-B35C-FDDF82564942}" destId="{79C29D93-C2AF-4337-AEA3-50CC059C6FB0}" srcOrd="2" destOrd="0" presId="urn:microsoft.com/office/officeart/2011/layout/TabList"/>
    <dgm:cxn modelId="{27D5AFAB-F3F2-4053-82DC-FD99FDE118DF}" type="presParOf" srcId="{226535A1-E327-4B13-8A79-273C8DBBE101}" destId="{E7958F88-DD14-44AE-8D7F-1ADC58658924}" srcOrd="3" destOrd="0" presId="urn:microsoft.com/office/officeart/2011/layout/TabList"/>
    <dgm:cxn modelId="{5F3F8118-FB20-428E-89D0-2FA55BE4B48D}" type="presParOf" srcId="{226535A1-E327-4B13-8A79-273C8DBBE101}" destId="{31421176-D978-4D89-8307-243AFD4390B0}" srcOrd="4" destOrd="0" presId="urn:microsoft.com/office/officeart/2011/layout/TabList"/>
    <dgm:cxn modelId="{A8077071-CAAD-4783-98A0-BB7B45CAEB5E}" type="presParOf" srcId="{31421176-D978-4D89-8307-243AFD4390B0}" destId="{738F632B-A8DD-4EAC-88E6-9635D92298FE}" srcOrd="0" destOrd="0" presId="urn:microsoft.com/office/officeart/2011/layout/TabList"/>
    <dgm:cxn modelId="{15F8A179-57CC-45F3-B463-B1B8C75D4682}" type="presParOf" srcId="{31421176-D978-4D89-8307-243AFD4390B0}" destId="{C0547B9A-0DA1-46D8-BC6A-FDDFE72D7755}" srcOrd="1" destOrd="0" presId="urn:microsoft.com/office/officeart/2011/layout/TabList"/>
    <dgm:cxn modelId="{11BF7BA7-1772-4548-8717-8D3771B3A560}" type="presParOf" srcId="{31421176-D978-4D89-8307-243AFD4390B0}" destId="{6B45ADDA-2B7F-4CFA-BC15-59E932ADCB05}" srcOrd="2" destOrd="0" presId="urn:microsoft.com/office/officeart/2011/layout/TabList"/>
    <dgm:cxn modelId="{886A915E-6906-4DBB-90B5-E509BD13335C}" type="presParOf" srcId="{226535A1-E327-4B13-8A79-273C8DBBE101}" destId="{7F33A1BF-D17C-4979-8990-04A9F4FE97FA}" srcOrd="5" destOrd="0" presId="urn:microsoft.com/office/officeart/2011/layout/TabList"/>
    <dgm:cxn modelId="{F16861F8-A048-4879-99A9-1B8C181494BE}" type="presParOf" srcId="{226535A1-E327-4B13-8A79-273C8DBBE101}" destId="{F7F9E5D1-D207-4E45-B863-5DE916ADEA2B}" srcOrd="6" destOrd="0" presId="urn:microsoft.com/office/officeart/2011/layout/TabList"/>
    <dgm:cxn modelId="{2F8DB46B-D408-4E22-A1F6-6F4EF587CECF}" type="presParOf" srcId="{F7F9E5D1-D207-4E45-B863-5DE916ADEA2B}" destId="{B9A0FFFD-E47D-43C4-8D2B-AD76774EB08E}" srcOrd="0" destOrd="0" presId="urn:microsoft.com/office/officeart/2011/layout/TabList"/>
    <dgm:cxn modelId="{D28736AF-B17D-46E9-B669-BBDC6DC82C00}" type="presParOf" srcId="{F7F9E5D1-D207-4E45-B863-5DE916ADEA2B}" destId="{3A693B86-EEC0-4513-ADB3-5908B684F423}" srcOrd="1" destOrd="0" presId="urn:microsoft.com/office/officeart/2011/layout/TabList"/>
    <dgm:cxn modelId="{30A37A03-ECBE-4857-B83E-0CAAEBFF0C64}" type="presParOf" srcId="{F7F9E5D1-D207-4E45-B863-5DE916ADEA2B}" destId="{AA98D44C-74CD-4AB3-B227-7AEA578732E3}" srcOrd="2"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607A696-02B2-4350-AE67-CF712DC434D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AE896B70-99F7-4EAA-9CAA-5DBFD52137DE}">
      <dgm:prSet phldrT="[Text]" phldr="0"/>
      <dgm:spPr/>
      <dgm:t>
        <a:bodyPr/>
        <a:lstStyle/>
        <a:p>
          <a:pPr rtl="0">
            <a:lnSpc>
              <a:spcPct val="150000"/>
            </a:lnSpc>
            <a:spcBef>
              <a:spcPts val="0"/>
            </a:spcBef>
            <a:spcAft>
              <a:spcPts val="0"/>
            </a:spcAft>
          </a:pPr>
          <a:r>
            <a:rPr lang="en-US" b="1">
              <a:ea typeface="+mn-ea"/>
              <a:cs typeface="+mn-cs"/>
            </a:rPr>
            <a:t>Ensuring high-quality services </a:t>
          </a:r>
          <a:r>
            <a:rPr lang="en-US">
              <a:ea typeface="+mn-ea"/>
              <a:cs typeface="+mn-cs"/>
            </a:rPr>
            <a:t>that improve child and family outcomes</a:t>
          </a:r>
        </a:p>
      </dgm:t>
    </dgm:pt>
    <dgm:pt modelId="{0D64DCBB-E773-4FD0-BB2C-2100A2193AFC}" type="parTrans" cxnId="{5CA7B3B3-71B4-4B7A-9D9D-6760156CF394}">
      <dgm:prSet/>
      <dgm:spPr/>
      <dgm:t>
        <a:bodyPr/>
        <a:lstStyle/>
        <a:p>
          <a:endParaRPr lang="en-US"/>
        </a:p>
      </dgm:t>
    </dgm:pt>
    <dgm:pt modelId="{80A1C39C-0FD1-4128-89CA-C885CC2D8E03}" type="sibTrans" cxnId="{5CA7B3B3-71B4-4B7A-9D9D-6760156CF394}">
      <dgm:prSet/>
      <dgm:spPr/>
      <dgm:t>
        <a:bodyPr/>
        <a:lstStyle/>
        <a:p>
          <a:endParaRPr lang="en-US"/>
        </a:p>
      </dgm:t>
    </dgm:pt>
    <dgm:pt modelId="{F1282D28-66C7-4496-A0D5-9D66E7F0C112}">
      <dgm:prSet phldrT="[Text]" phldr="0"/>
      <dgm:spPr/>
      <dgm:t>
        <a:bodyPr/>
        <a:lstStyle/>
        <a:p>
          <a:pPr>
            <a:lnSpc>
              <a:spcPct val="150000"/>
            </a:lnSpc>
            <a:spcBef>
              <a:spcPts val="0"/>
            </a:spcBef>
            <a:spcAft>
              <a:spcPts val="0"/>
            </a:spcAft>
          </a:pPr>
          <a:r>
            <a:rPr lang="en-US" b="1">
              <a:ea typeface="+mn-ea"/>
              <a:cs typeface="+mn-cs"/>
            </a:rPr>
            <a:t>Building system coherence</a:t>
          </a:r>
          <a:r>
            <a:rPr lang="en-US">
              <a:ea typeface="+mn-ea"/>
              <a:cs typeface="+mn-cs"/>
            </a:rPr>
            <a:t> across programs, providers, and settings</a:t>
          </a:r>
        </a:p>
      </dgm:t>
    </dgm:pt>
    <dgm:pt modelId="{031E0FA0-9D5F-4B64-ACFC-DA87452C0D1B}" type="parTrans" cxnId="{8DE65433-9406-4387-942F-74916480D0C3}">
      <dgm:prSet/>
      <dgm:spPr/>
      <dgm:t>
        <a:bodyPr/>
        <a:lstStyle/>
        <a:p>
          <a:endParaRPr lang="en-US"/>
        </a:p>
      </dgm:t>
    </dgm:pt>
    <dgm:pt modelId="{9DCB8652-090D-4B5D-973F-EBDCAA5E1D88}" type="sibTrans" cxnId="{8DE65433-9406-4387-942F-74916480D0C3}">
      <dgm:prSet/>
      <dgm:spPr/>
      <dgm:t>
        <a:bodyPr/>
        <a:lstStyle/>
        <a:p>
          <a:endParaRPr lang="en-US"/>
        </a:p>
      </dgm:t>
    </dgm:pt>
    <dgm:pt modelId="{18B87F29-71C9-4138-AF2C-186B57C57736}">
      <dgm:prSet phldrT="[Text]" phldr="0"/>
      <dgm:spPr/>
      <dgm:t>
        <a:bodyPr/>
        <a:lstStyle/>
        <a:p>
          <a:pPr>
            <a:lnSpc>
              <a:spcPct val="150000"/>
            </a:lnSpc>
            <a:spcBef>
              <a:spcPts val="0"/>
            </a:spcBef>
            <a:spcAft>
              <a:spcPts val="0"/>
            </a:spcAft>
          </a:pPr>
          <a:r>
            <a:rPr lang="en-US" b="1">
              <a:ea typeface="+mn-ea"/>
              <a:cs typeface="+mn-cs"/>
            </a:rPr>
            <a:t>Leading family-centered, team-based implementation</a:t>
          </a:r>
        </a:p>
      </dgm:t>
    </dgm:pt>
    <dgm:pt modelId="{A356AF38-DB2F-4F42-B66A-B29C9A50594F}" type="parTrans" cxnId="{52A3E4F8-3F7D-4BCA-9F8F-DCDBD0E31C6A}">
      <dgm:prSet/>
      <dgm:spPr/>
      <dgm:t>
        <a:bodyPr/>
        <a:lstStyle/>
        <a:p>
          <a:endParaRPr lang="en-US"/>
        </a:p>
      </dgm:t>
    </dgm:pt>
    <dgm:pt modelId="{598982F2-A1E9-43B2-9DD5-EAF6BD226744}" type="sibTrans" cxnId="{52A3E4F8-3F7D-4BCA-9F8F-DCDBD0E31C6A}">
      <dgm:prSet/>
      <dgm:spPr/>
      <dgm:t>
        <a:bodyPr/>
        <a:lstStyle/>
        <a:p>
          <a:endParaRPr lang="en-US"/>
        </a:p>
      </dgm:t>
    </dgm:pt>
    <dgm:pt modelId="{6D060EF4-404A-470E-AFFE-CD91BE4AC5EE}">
      <dgm:prSet/>
      <dgm:spPr/>
      <dgm:t>
        <a:bodyPr/>
        <a:lstStyle/>
        <a:p>
          <a:pPr>
            <a:lnSpc>
              <a:spcPct val="150000"/>
            </a:lnSpc>
            <a:spcBef>
              <a:spcPts val="0"/>
            </a:spcBef>
            <a:spcAft>
              <a:spcPts val="0"/>
            </a:spcAft>
          </a:pPr>
          <a:r>
            <a:rPr lang="en-US" b="1">
              <a:ea typeface="+mn-ea"/>
              <a:cs typeface="+mn-cs"/>
            </a:rPr>
            <a:t>Securing and allocating fiscal resources</a:t>
          </a:r>
          <a:r>
            <a:rPr lang="en-US">
              <a:ea typeface="+mn-ea"/>
              <a:cs typeface="+mn-cs"/>
            </a:rPr>
            <a:t> to support service delivery</a:t>
          </a:r>
        </a:p>
      </dgm:t>
    </dgm:pt>
    <dgm:pt modelId="{8A258476-EB1B-48A1-8491-1DDD1C7A6012}" type="parTrans" cxnId="{DE41B026-A4B8-43A8-869D-EF98E73060A9}">
      <dgm:prSet/>
      <dgm:spPr/>
      <dgm:t>
        <a:bodyPr/>
        <a:lstStyle/>
        <a:p>
          <a:endParaRPr lang="en-US"/>
        </a:p>
      </dgm:t>
    </dgm:pt>
    <dgm:pt modelId="{10A56484-B530-491A-8AE1-3F93DE8A5DF5}" type="sibTrans" cxnId="{DE41B026-A4B8-43A8-869D-EF98E73060A9}">
      <dgm:prSet/>
      <dgm:spPr/>
      <dgm:t>
        <a:bodyPr/>
        <a:lstStyle/>
        <a:p>
          <a:endParaRPr lang="en-US"/>
        </a:p>
      </dgm:t>
    </dgm:pt>
    <dgm:pt modelId="{B350366D-46B3-4E00-8EB7-547F8B6362B6}" type="pres">
      <dgm:prSet presAssocID="{0607A696-02B2-4350-AE67-CF712DC434DA}" presName="linear" presStyleCnt="0">
        <dgm:presLayoutVars>
          <dgm:animLvl val="lvl"/>
          <dgm:resizeHandles val="exact"/>
        </dgm:presLayoutVars>
      </dgm:prSet>
      <dgm:spPr/>
    </dgm:pt>
    <dgm:pt modelId="{9E0318B1-54E6-43CE-A293-AD003EF679D0}" type="pres">
      <dgm:prSet presAssocID="{AE896B70-99F7-4EAA-9CAA-5DBFD52137DE}" presName="parentText" presStyleLbl="node1" presStyleIdx="0" presStyleCnt="4">
        <dgm:presLayoutVars>
          <dgm:chMax val="0"/>
          <dgm:bulletEnabled val="1"/>
        </dgm:presLayoutVars>
      </dgm:prSet>
      <dgm:spPr/>
    </dgm:pt>
    <dgm:pt modelId="{AB475B3B-6DC8-4CC1-9F73-C1686C111528}" type="pres">
      <dgm:prSet presAssocID="{80A1C39C-0FD1-4128-89CA-C885CC2D8E03}" presName="spacer" presStyleCnt="0"/>
      <dgm:spPr/>
    </dgm:pt>
    <dgm:pt modelId="{F74192E7-2A4E-4FFB-9823-56BA85F979B3}" type="pres">
      <dgm:prSet presAssocID="{F1282D28-66C7-4496-A0D5-9D66E7F0C112}" presName="parentText" presStyleLbl="node1" presStyleIdx="1" presStyleCnt="4">
        <dgm:presLayoutVars>
          <dgm:chMax val="0"/>
          <dgm:bulletEnabled val="1"/>
        </dgm:presLayoutVars>
      </dgm:prSet>
      <dgm:spPr/>
    </dgm:pt>
    <dgm:pt modelId="{1111707D-58DE-43DF-82CC-87331E1548A4}" type="pres">
      <dgm:prSet presAssocID="{9DCB8652-090D-4B5D-973F-EBDCAA5E1D88}" presName="spacer" presStyleCnt="0"/>
      <dgm:spPr/>
    </dgm:pt>
    <dgm:pt modelId="{7C37FC25-3EFE-426B-AD80-888CE121FDFB}" type="pres">
      <dgm:prSet presAssocID="{18B87F29-71C9-4138-AF2C-186B57C57736}" presName="parentText" presStyleLbl="node1" presStyleIdx="2" presStyleCnt="4">
        <dgm:presLayoutVars>
          <dgm:chMax val="0"/>
          <dgm:bulletEnabled val="1"/>
        </dgm:presLayoutVars>
      </dgm:prSet>
      <dgm:spPr/>
    </dgm:pt>
    <dgm:pt modelId="{36A79E49-49FB-4891-A7A2-DA5EF7F9FE1A}" type="pres">
      <dgm:prSet presAssocID="{598982F2-A1E9-43B2-9DD5-EAF6BD226744}" presName="spacer" presStyleCnt="0"/>
      <dgm:spPr/>
    </dgm:pt>
    <dgm:pt modelId="{610FFF66-38CD-4B49-9705-8B583533587F}" type="pres">
      <dgm:prSet presAssocID="{6D060EF4-404A-470E-AFFE-CD91BE4AC5EE}" presName="parentText" presStyleLbl="node1" presStyleIdx="3" presStyleCnt="4">
        <dgm:presLayoutVars>
          <dgm:chMax val="0"/>
          <dgm:bulletEnabled val="1"/>
        </dgm:presLayoutVars>
      </dgm:prSet>
      <dgm:spPr/>
    </dgm:pt>
  </dgm:ptLst>
  <dgm:cxnLst>
    <dgm:cxn modelId="{DE41B026-A4B8-43A8-869D-EF98E73060A9}" srcId="{0607A696-02B2-4350-AE67-CF712DC434DA}" destId="{6D060EF4-404A-470E-AFFE-CD91BE4AC5EE}" srcOrd="3" destOrd="0" parTransId="{8A258476-EB1B-48A1-8491-1DDD1C7A6012}" sibTransId="{10A56484-B530-491A-8AE1-3F93DE8A5DF5}"/>
    <dgm:cxn modelId="{8DE65433-9406-4387-942F-74916480D0C3}" srcId="{0607A696-02B2-4350-AE67-CF712DC434DA}" destId="{F1282D28-66C7-4496-A0D5-9D66E7F0C112}" srcOrd="1" destOrd="0" parTransId="{031E0FA0-9D5F-4B64-ACFC-DA87452C0D1B}" sibTransId="{9DCB8652-090D-4B5D-973F-EBDCAA5E1D88}"/>
    <dgm:cxn modelId="{7C208A3C-E535-41F2-828C-F908F12FAE31}" type="presOf" srcId="{18B87F29-71C9-4138-AF2C-186B57C57736}" destId="{7C37FC25-3EFE-426B-AD80-888CE121FDFB}" srcOrd="0" destOrd="0" presId="urn:microsoft.com/office/officeart/2005/8/layout/vList2"/>
    <dgm:cxn modelId="{C8A87466-894E-483A-AFC9-57B80359847D}" type="presOf" srcId="{AE896B70-99F7-4EAA-9CAA-5DBFD52137DE}" destId="{9E0318B1-54E6-43CE-A293-AD003EF679D0}" srcOrd="0" destOrd="0" presId="urn:microsoft.com/office/officeart/2005/8/layout/vList2"/>
    <dgm:cxn modelId="{ED647498-8408-45C6-B810-DC82408652D9}" type="presOf" srcId="{0607A696-02B2-4350-AE67-CF712DC434DA}" destId="{B350366D-46B3-4E00-8EB7-547F8B6362B6}" srcOrd="0" destOrd="0" presId="urn:microsoft.com/office/officeart/2005/8/layout/vList2"/>
    <dgm:cxn modelId="{68F000A8-9789-4D4F-966D-04E0CA534534}" type="presOf" srcId="{F1282D28-66C7-4496-A0D5-9D66E7F0C112}" destId="{F74192E7-2A4E-4FFB-9823-56BA85F979B3}" srcOrd="0" destOrd="0" presId="urn:microsoft.com/office/officeart/2005/8/layout/vList2"/>
    <dgm:cxn modelId="{5CA7B3B3-71B4-4B7A-9D9D-6760156CF394}" srcId="{0607A696-02B2-4350-AE67-CF712DC434DA}" destId="{AE896B70-99F7-4EAA-9CAA-5DBFD52137DE}" srcOrd="0" destOrd="0" parTransId="{0D64DCBB-E773-4FD0-BB2C-2100A2193AFC}" sibTransId="{80A1C39C-0FD1-4128-89CA-C885CC2D8E03}"/>
    <dgm:cxn modelId="{52A3E4F8-3F7D-4BCA-9F8F-DCDBD0E31C6A}" srcId="{0607A696-02B2-4350-AE67-CF712DC434DA}" destId="{18B87F29-71C9-4138-AF2C-186B57C57736}" srcOrd="2" destOrd="0" parTransId="{A356AF38-DB2F-4F42-B66A-B29C9A50594F}" sibTransId="{598982F2-A1E9-43B2-9DD5-EAF6BD226744}"/>
    <dgm:cxn modelId="{5376ECFE-5664-41A9-A8AA-9025E7EFD56F}" type="presOf" srcId="{6D060EF4-404A-470E-AFFE-CD91BE4AC5EE}" destId="{610FFF66-38CD-4B49-9705-8B583533587F}" srcOrd="0" destOrd="0" presId="urn:microsoft.com/office/officeart/2005/8/layout/vList2"/>
    <dgm:cxn modelId="{3B6FD37D-7BFA-4351-8E9B-19B28DDBEFAF}" type="presParOf" srcId="{B350366D-46B3-4E00-8EB7-547F8B6362B6}" destId="{9E0318B1-54E6-43CE-A293-AD003EF679D0}" srcOrd="0" destOrd="0" presId="urn:microsoft.com/office/officeart/2005/8/layout/vList2"/>
    <dgm:cxn modelId="{65356F48-1BE7-4C73-BD8B-604ACCEC85D8}" type="presParOf" srcId="{B350366D-46B3-4E00-8EB7-547F8B6362B6}" destId="{AB475B3B-6DC8-4CC1-9F73-C1686C111528}" srcOrd="1" destOrd="0" presId="urn:microsoft.com/office/officeart/2005/8/layout/vList2"/>
    <dgm:cxn modelId="{76DC9307-BE41-41A0-A507-0A3B1E1F85E6}" type="presParOf" srcId="{B350366D-46B3-4E00-8EB7-547F8B6362B6}" destId="{F74192E7-2A4E-4FFB-9823-56BA85F979B3}" srcOrd="2" destOrd="0" presId="urn:microsoft.com/office/officeart/2005/8/layout/vList2"/>
    <dgm:cxn modelId="{4309AC24-F4EC-4907-903F-79E910DABC9B}" type="presParOf" srcId="{B350366D-46B3-4E00-8EB7-547F8B6362B6}" destId="{1111707D-58DE-43DF-82CC-87331E1548A4}" srcOrd="3" destOrd="0" presId="urn:microsoft.com/office/officeart/2005/8/layout/vList2"/>
    <dgm:cxn modelId="{87F7168E-9799-46E7-966E-ACEC21A79DD8}" type="presParOf" srcId="{B350366D-46B3-4E00-8EB7-547F8B6362B6}" destId="{7C37FC25-3EFE-426B-AD80-888CE121FDFB}" srcOrd="4" destOrd="0" presId="urn:microsoft.com/office/officeart/2005/8/layout/vList2"/>
    <dgm:cxn modelId="{65269DB3-6C2B-4949-A5FD-398C6FE2263E}" type="presParOf" srcId="{B350366D-46B3-4E00-8EB7-547F8B6362B6}" destId="{36A79E49-49FB-4891-A7A2-DA5EF7F9FE1A}" srcOrd="5" destOrd="0" presId="urn:microsoft.com/office/officeart/2005/8/layout/vList2"/>
    <dgm:cxn modelId="{4308FC8C-E2AC-4285-8FF4-4D8CF0CF65D3}" type="presParOf" srcId="{B350366D-46B3-4E00-8EB7-547F8B6362B6}" destId="{610FFF66-38CD-4B49-9705-8B583533587F}"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607A696-02B2-4350-AE67-CF712DC434D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AE896B70-99F7-4EAA-9CAA-5DBFD52137DE}">
      <dgm:prSet phldrT="[Text]" phldr="0"/>
      <dgm:spPr/>
      <dgm:t>
        <a:bodyPr/>
        <a:lstStyle/>
        <a:p>
          <a:r>
            <a:rPr lang="en-US"/>
            <a:t>Providers operate across multiple programs and systems, creating potential </a:t>
          </a:r>
          <a:r>
            <a:rPr lang="en-US" b="1"/>
            <a:t>fragmentation</a:t>
          </a:r>
        </a:p>
      </dgm:t>
    </dgm:pt>
    <dgm:pt modelId="{0D64DCBB-E773-4FD0-BB2C-2100A2193AFC}" type="parTrans" cxnId="{5CA7B3B3-71B4-4B7A-9D9D-6760156CF394}">
      <dgm:prSet/>
      <dgm:spPr/>
      <dgm:t>
        <a:bodyPr/>
        <a:lstStyle/>
        <a:p>
          <a:endParaRPr lang="en-US"/>
        </a:p>
      </dgm:t>
    </dgm:pt>
    <dgm:pt modelId="{80A1C39C-0FD1-4128-89CA-C885CC2D8E03}" type="sibTrans" cxnId="{5CA7B3B3-71B4-4B7A-9D9D-6760156CF394}">
      <dgm:prSet/>
      <dgm:spPr/>
      <dgm:t>
        <a:bodyPr/>
        <a:lstStyle/>
        <a:p>
          <a:endParaRPr lang="en-US"/>
        </a:p>
      </dgm:t>
    </dgm:pt>
    <dgm:pt modelId="{F1282D28-66C7-4496-A0D5-9D66E7F0C112}">
      <dgm:prSet phldrT="[Text]" phldr="0"/>
      <dgm:spPr/>
      <dgm:t>
        <a:bodyPr/>
        <a:lstStyle/>
        <a:p>
          <a:r>
            <a:rPr lang="en-US"/>
            <a:t>Training and technical assistance efforts happen outside direct oversight, often </a:t>
          </a:r>
          <a:r>
            <a:rPr lang="en-US" b="1"/>
            <a:t>limiting consistency </a:t>
          </a:r>
          <a:r>
            <a:rPr lang="en-US" b="0"/>
            <a:t>across programs/providers</a:t>
          </a:r>
        </a:p>
      </dgm:t>
    </dgm:pt>
    <dgm:pt modelId="{031E0FA0-9D5F-4B64-ACFC-DA87452C0D1B}" type="parTrans" cxnId="{8DE65433-9406-4387-942F-74916480D0C3}">
      <dgm:prSet/>
      <dgm:spPr/>
      <dgm:t>
        <a:bodyPr/>
        <a:lstStyle/>
        <a:p>
          <a:endParaRPr lang="en-US"/>
        </a:p>
      </dgm:t>
    </dgm:pt>
    <dgm:pt modelId="{9DCB8652-090D-4B5D-973F-EBDCAA5E1D88}" type="sibTrans" cxnId="{8DE65433-9406-4387-942F-74916480D0C3}">
      <dgm:prSet/>
      <dgm:spPr/>
      <dgm:t>
        <a:bodyPr/>
        <a:lstStyle/>
        <a:p>
          <a:endParaRPr lang="en-US"/>
        </a:p>
      </dgm:t>
    </dgm:pt>
    <dgm:pt modelId="{18B87F29-71C9-4138-AF2C-186B57C57736}">
      <dgm:prSet phldrT="[Text]" phldr="0"/>
      <dgm:spPr/>
      <dgm:t>
        <a:bodyPr/>
        <a:lstStyle/>
        <a:p>
          <a:r>
            <a:rPr lang="en-US" b="0"/>
            <a:t>Service providers often have </a:t>
          </a:r>
          <a:r>
            <a:rPr lang="en-US" b="1"/>
            <a:t>limited access </a:t>
          </a:r>
          <a:r>
            <a:rPr lang="en-US"/>
            <a:t>to ongoing professional learning</a:t>
          </a:r>
        </a:p>
      </dgm:t>
    </dgm:pt>
    <dgm:pt modelId="{A356AF38-DB2F-4F42-B66A-B29C9A50594F}" type="parTrans" cxnId="{52A3E4F8-3F7D-4BCA-9F8F-DCDBD0E31C6A}">
      <dgm:prSet/>
      <dgm:spPr/>
      <dgm:t>
        <a:bodyPr/>
        <a:lstStyle/>
        <a:p>
          <a:endParaRPr lang="en-US"/>
        </a:p>
      </dgm:t>
    </dgm:pt>
    <dgm:pt modelId="{598982F2-A1E9-43B2-9DD5-EAF6BD226744}" type="sibTrans" cxnId="{52A3E4F8-3F7D-4BCA-9F8F-DCDBD0E31C6A}">
      <dgm:prSet/>
      <dgm:spPr/>
      <dgm:t>
        <a:bodyPr/>
        <a:lstStyle/>
        <a:p>
          <a:endParaRPr lang="en-US"/>
        </a:p>
      </dgm:t>
    </dgm:pt>
    <dgm:pt modelId="{4C74E3F2-E88E-470C-8056-81823372AD81}" type="pres">
      <dgm:prSet presAssocID="{0607A696-02B2-4350-AE67-CF712DC434DA}" presName="linear" presStyleCnt="0">
        <dgm:presLayoutVars>
          <dgm:animLvl val="lvl"/>
          <dgm:resizeHandles val="exact"/>
        </dgm:presLayoutVars>
      </dgm:prSet>
      <dgm:spPr/>
    </dgm:pt>
    <dgm:pt modelId="{C19BBB7C-D21F-47E5-80CA-005EB20606B2}" type="pres">
      <dgm:prSet presAssocID="{AE896B70-99F7-4EAA-9CAA-5DBFD52137DE}" presName="parentText" presStyleLbl="node1" presStyleIdx="0" presStyleCnt="3">
        <dgm:presLayoutVars>
          <dgm:chMax val="0"/>
          <dgm:bulletEnabled val="1"/>
        </dgm:presLayoutVars>
      </dgm:prSet>
      <dgm:spPr/>
    </dgm:pt>
    <dgm:pt modelId="{0735775C-47EE-4ED0-99BF-3DFE858C136F}" type="pres">
      <dgm:prSet presAssocID="{80A1C39C-0FD1-4128-89CA-C885CC2D8E03}" presName="spacer" presStyleCnt="0"/>
      <dgm:spPr/>
    </dgm:pt>
    <dgm:pt modelId="{FC95E058-BCAC-41A7-89D6-E518AED54CE6}" type="pres">
      <dgm:prSet presAssocID="{F1282D28-66C7-4496-A0D5-9D66E7F0C112}" presName="parentText" presStyleLbl="node1" presStyleIdx="1" presStyleCnt="3">
        <dgm:presLayoutVars>
          <dgm:chMax val="0"/>
          <dgm:bulletEnabled val="1"/>
        </dgm:presLayoutVars>
      </dgm:prSet>
      <dgm:spPr/>
    </dgm:pt>
    <dgm:pt modelId="{6AAD1D13-ACF5-4197-9D07-6B20A76879C5}" type="pres">
      <dgm:prSet presAssocID="{9DCB8652-090D-4B5D-973F-EBDCAA5E1D88}" presName="spacer" presStyleCnt="0"/>
      <dgm:spPr/>
    </dgm:pt>
    <dgm:pt modelId="{FE07622E-19B4-4BED-8BCA-FD8FE0D5CCCE}" type="pres">
      <dgm:prSet presAssocID="{18B87F29-71C9-4138-AF2C-186B57C57736}" presName="parentText" presStyleLbl="node1" presStyleIdx="2" presStyleCnt="3">
        <dgm:presLayoutVars>
          <dgm:chMax val="0"/>
          <dgm:bulletEnabled val="1"/>
        </dgm:presLayoutVars>
      </dgm:prSet>
      <dgm:spPr/>
    </dgm:pt>
  </dgm:ptLst>
  <dgm:cxnLst>
    <dgm:cxn modelId="{8DE65433-9406-4387-942F-74916480D0C3}" srcId="{0607A696-02B2-4350-AE67-CF712DC434DA}" destId="{F1282D28-66C7-4496-A0D5-9D66E7F0C112}" srcOrd="1" destOrd="0" parTransId="{031E0FA0-9D5F-4B64-ACFC-DA87452C0D1B}" sibTransId="{9DCB8652-090D-4B5D-973F-EBDCAA5E1D88}"/>
    <dgm:cxn modelId="{300E3836-247D-434A-A50C-17D064C1D28D}" type="presOf" srcId="{0607A696-02B2-4350-AE67-CF712DC434DA}" destId="{4C74E3F2-E88E-470C-8056-81823372AD81}" srcOrd="0" destOrd="0" presId="urn:microsoft.com/office/officeart/2005/8/layout/vList2"/>
    <dgm:cxn modelId="{42140C40-165A-47EB-8C5F-F1179F63174A}" type="presOf" srcId="{AE896B70-99F7-4EAA-9CAA-5DBFD52137DE}" destId="{C19BBB7C-D21F-47E5-80CA-005EB20606B2}" srcOrd="0" destOrd="0" presId="urn:microsoft.com/office/officeart/2005/8/layout/vList2"/>
    <dgm:cxn modelId="{D2B1306B-B812-45EC-AA4D-0CFA2201E751}" type="presOf" srcId="{18B87F29-71C9-4138-AF2C-186B57C57736}" destId="{FE07622E-19B4-4BED-8BCA-FD8FE0D5CCCE}" srcOrd="0" destOrd="0" presId="urn:microsoft.com/office/officeart/2005/8/layout/vList2"/>
    <dgm:cxn modelId="{CE272378-EB24-44CA-A1D6-6550E0993412}" type="presOf" srcId="{F1282D28-66C7-4496-A0D5-9D66E7F0C112}" destId="{FC95E058-BCAC-41A7-89D6-E518AED54CE6}" srcOrd="0" destOrd="0" presId="urn:microsoft.com/office/officeart/2005/8/layout/vList2"/>
    <dgm:cxn modelId="{5CA7B3B3-71B4-4B7A-9D9D-6760156CF394}" srcId="{0607A696-02B2-4350-AE67-CF712DC434DA}" destId="{AE896B70-99F7-4EAA-9CAA-5DBFD52137DE}" srcOrd="0" destOrd="0" parTransId="{0D64DCBB-E773-4FD0-BB2C-2100A2193AFC}" sibTransId="{80A1C39C-0FD1-4128-89CA-C885CC2D8E03}"/>
    <dgm:cxn modelId="{52A3E4F8-3F7D-4BCA-9F8F-DCDBD0E31C6A}" srcId="{0607A696-02B2-4350-AE67-CF712DC434DA}" destId="{18B87F29-71C9-4138-AF2C-186B57C57736}" srcOrd="2" destOrd="0" parTransId="{A356AF38-DB2F-4F42-B66A-B29C9A50594F}" sibTransId="{598982F2-A1E9-43B2-9DD5-EAF6BD226744}"/>
    <dgm:cxn modelId="{625071A5-F494-4679-9425-EDCC84B840F4}" type="presParOf" srcId="{4C74E3F2-E88E-470C-8056-81823372AD81}" destId="{C19BBB7C-D21F-47E5-80CA-005EB20606B2}" srcOrd="0" destOrd="0" presId="urn:microsoft.com/office/officeart/2005/8/layout/vList2"/>
    <dgm:cxn modelId="{2F07BBCC-C2F7-47EA-8C81-876EAA93D6C7}" type="presParOf" srcId="{4C74E3F2-E88E-470C-8056-81823372AD81}" destId="{0735775C-47EE-4ED0-99BF-3DFE858C136F}" srcOrd="1" destOrd="0" presId="urn:microsoft.com/office/officeart/2005/8/layout/vList2"/>
    <dgm:cxn modelId="{944A31DD-DF59-4712-896F-2BEC3913CBAE}" type="presParOf" srcId="{4C74E3F2-E88E-470C-8056-81823372AD81}" destId="{FC95E058-BCAC-41A7-89D6-E518AED54CE6}" srcOrd="2" destOrd="0" presId="urn:microsoft.com/office/officeart/2005/8/layout/vList2"/>
    <dgm:cxn modelId="{B4906D30-4323-4C31-8654-27011A68237A}" type="presParOf" srcId="{4C74E3F2-E88E-470C-8056-81823372AD81}" destId="{6AAD1D13-ACF5-4197-9D07-6B20A76879C5}" srcOrd="3" destOrd="0" presId="urn:microsoft.com/office/officeart/2005/8/layout/vList2"/>
    <dgm:cxn modelId="{DE2656C8-48FB-4A17-9623-48BD1E20C5B5}" type="presParOf" srcId="{4C74E3F2-E88E-470C-8056-81823372AD81}" destId="{FE07622E-19B4-4BED-8BCA-FD8FE0D5CCC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1F9BD3C-2978-4418-BD0E-D7626620F38B}" type="doc">
      <dgm:prSet loTypeId="urn:microsoft.com/office/officeart/2005/8/layout/lProcess2" loCatId="list" qsTypeId="urn:microsoft.com/office/officeart/2005/8/quickstyle/simple1" qsCatId="simple" csTypeId="urn:microsoft.com/office/officeart/2005/8/colors/accent2_2" csCatId="accent2" phldr="1"/>
      <dgm:spPr/>
      <dgm:t>
        <a:bodyPr/>
        <a:lstStyle/>
        <a:p>
          <a:endParaRPr lang="en-US"/>
        </a:p>
      </dgm:t>
    </dgm:pt>
    <dgm:pt modelId="{90F7E305-F88D-4068-B693-1CCB262B6E4F}">
      <dgm:prSet phldrT="[Text]" phldr="0"/>
      <dgm:spPr/>
      <dgm:t>
        <a:bodyPr/>
        <a:lstStyle/>
        <a:p>
          <a:endParaRPr lang="en-US" b="1"/>
        </a:p>
      </dgm:t>
    </dgm:pt>
    <dgm:pt modelId="{26582B42-5EA9-4ED8-B560-D98CE0EE8FB5}" type="parTrans" cxnId="{56E93465-9C94-4740-9D27-F038A3A6ACC2}">
      <dgm:prSet/>
      <dgm:spPr/>
      <dgm:t>
        <a:bodyPr/>
        <a:lstStyle/>
        <a:p>
          <a:endParaRPr lang="en-US"/>
        </a:p>
      </dgm:t>
    </dgm:pt>
    <dgm:pt modelId="{69F0B1CF-4E72-4ECC-9911-BFD415CFE005}" type="sibTrans" cxnId="{56E93465-9C94-4740-9D27-F038A3A6ACC2}">
      <dgm:prSet/>
      <dgm:spPr/>
      <dgm:t>
        <a:bodyPr/>
        <a:lstStyle/>
        <a:p>
          <a:endParaRPr lang="en-US"/>
        </a:p>
      </dgm:t>
    </dgm:pt>
    <dgm:pt modelId="{704C9411-BD6C-4D61-B2D4-DCFA1811E683}">
      <dgm:prSet phldrT="[Text]" phldr="0" custT="1"/>
      <dgm:spPr>
        <a:ln>
          <a:noFill/>
        </a:ln>
      </dgm:spPr>
      <dgm:t>
        <a:bodyPr/>
        <a:lstStyle/>
        <a:p>
          <a:r>
            <a:rPr lang="en-US" sz="1700" b="1"/>
            <a:t>Ensuring high-quality services</a:t>
          </a:r>
        </a:p>
      </dgm:t>
    </dgm:pt>
    <dgm:pt modelId="{93E4C76E-8199-4840-8B84-DDEB4A755583}" type="parTrans" cxnId="{7A67A0A8-C9D8-4E3D-AC6C-691A3C39484F}">
      <dgm:prSet/>
      <dgm:spPr/>
      <dgm:t>
        <a:bodyPr/>
        <a:lstStyle/>
        <a:p>
          <a:endParaRPr lang="en-US"/>
        </a:p>
      </dgm:t>
    </dgm:pt>
    <dgm:pt modelId="{E2270535-DAE1-4D5C-8AA3-8D69AEA0511A}" type="sibTrans" cxnId="{7A67A0A8-C9D8-4E3D-AC6C-691A3C39484F}">
      <dgm:prSet/>
      <dgm:spPr/>
      <dgm:t>
        <a:bodyPr/>
        <a:lstStyle/>
        <a:p>
          <a:endParaRPr lang="en-US"/>
        </a:p>
      </dgm:t>
    </dgm:pt>
    <dgm:pt modelId="{6ADC0E3C-3D84-48F5-9D15-F031EE77E91B}">
      <dgm:prSet phldrT="[Text]" phldr="0" custT="1"/>
      <dgm:spPr>
        <a:ln>
          <a:noFill/>
        </a:ln>
      </dgm:spPr>
      <dgm:t>
        <a:bodyPr/>
        <a:lstStyle/>
        <a:p>
          <a:r>
            <a:rPr lang="en-US" sz="1700" b="1"/>
            <a:t>Building system coherence</a:t>
          </a:r>
        </a:p>
      </dgm:t>
    </dgm:pt>
    <dgm:pt modelId="{7D16AF7D-45D7-442D-8A9D-D3C36A5615D7}" type="parTrans" cxnId="{C06A1DBE-3527-45DB-B1BE-494D930E9251}">
      <dgm:prSet/>
      <dgm:spPr/>
      <dgm:t>
        <a:bodyPr/>
        <a:lstStyle/>
        <a:p>
          <a:endParaRPr lang="en-US"/>
        </a:p>
      </dgm:t>
    </dgm:pt>
    <dgm:pt modelId="{4096C389-CE8C-45E4-B241-C672F5F70ACC}" type="sibTrans" cxnId="{C06A1DBE-3527-45DB-B1BE-494D930E9251}">
      <dgm:prSet/>
      <dgm:spPr/>
      <dgm:t>
        <a:bodyPr/>
        <a:lstStyle/>
        <a:p>
          <a:endParaRPr lang="en-US"/>
        </a:p>
      </dgm:t>
    </dgm:pt>
    <dgm:pt modelId="{A410145B-4B04-42AD-BFA3-81D64F13A6FE}">
      <dgm:prSet phldrT="[Text]" phldr="0" custT="1"/>
      <dgm:spPr>
        <a:ln>
          <a:noFill/>
        </a:ln>
      </dgm:spPr>
      <dgm:t>
        <a:bodyPr/>
        <a:lstStyle/>
        <a:p>
          <a:r>
            <a:rPr lang="en-US" sz="1700" b="1"/>
            <a:t>Leading family-centered, team-based implementation</a:t>
          </a:r>
        </a:p>
      </dgm:t>
    </dgm:pt>
    <dgm:pt modelId="{C51740C8-8836-40F3-B089-21BB2F0166A5}" type="parTrans" cxnId="{CDFF8515-1B95-46AA-A246-0291DD5A45B2}">
      <dgm:prSet/>
      <dgm:spPr/>
      <dgm:t>
        <a:bodyPr/>
        <a:lstStyle/>
        <a:p>
          <a:endParaRPr lang="en-US"/>
        </a:p>
      </dgm:t>
    </dgm:pt>
    <dgm:pt modelId="{B0ED1D44-4FF1-40CB-80CC-E0B949109E56}" type="sibTrans" cxnId="{CDFF8515-1B95-46AA-A246-0291DD5A45B2}">
      <dgm:prSet/>
      <dgm:spPr/>
      <dgm:t>
        <a:bodyPr/>
        <a:lstStyle/>
        <a:p>
          <a:endParaRPr lang="en-US"/>
        </a:p>
      </dgm:t>
    </dgm:pt>
    <dgm:pt modelId="{46D24274-E64B-4237-BADE-26DD928633BE}">
      <dgm:prSet phldrT="[Text]" phldr="0" custT="1"/>
      <dgm:spPr>
        <a:ln>
          <a:noFill/>
        </a:ln>
      </dgm:spPr>
      <dgm:t>
        <a:bodyPr/>
        <a:lstStyle/>
        <a:p>
          <a:r>
            <a:rPr lang="en-US" sz="1700" b="1"/>
            <a:t>Securing and allocating fiscal resources</a:t>
          </a:r>
        </a:p>
      </dgm:t>
    </dgm:pt>
    <dgm:pt modelId="{200795CC-010D-4925-A65D-FE9D4C97F765}" type="parTrans" cxnId="{62E30659-FAE9-46A9-9FD7-2E7C75BD1F62}">
      <dgm:prSet/>
      <dgm:spPr/>
      <dgm:t>
        <a:bodyPr/>
        <a:lstStyle/>
        <a:p>
          <a:endParaRPr lang="en-US"/>
        </a:p>
      </dgm:t>
    </dgm:pt>
    <dgm:pt modelId="{4DDBFC36-8B58-47D4-A6B2-07C752917830}" type="sibTrans" cxnId="{62E30659-FAE9-46A9-9FD7-2E7C75BD1F62}">
      <dgm:prSet/>
      <dgm:spPr/>
      <dgm:t>
        <a:bodyPr/>
        <a:lstStyle/>
        <a:p>
          <a:endParaRPr lang="en-US"/>
        </a:p>
      </dgm:t>
    </dgm:pt>
    <dgm:pt modelId="{BF889AFE-28AF-4290-BEAD-552D44F3DFC6}" type="pres">
      <dgm:prSet presAssocID="{61F9BD3C-2978-4418-BD0E-D7626620F38B}" presName="theList" presStyleCnt="0">
        <dgm:presLayoutVars>
          <dgm:dir/>
          <dgm:animLvl val="lvl"/>
          <dgm:resizeHandles val="exact"/>
        </dgm:presLayoutVars>
      </dgm:prSet>
      <dgm:spPr/>
    </dgm:pt>
    <dgm:pt modelId="{A99375AD-0D1D-4802-A5FE-EE340AD5181C}" type="pres">
      <dgm:prSet presAssocID="{90F7E305-F88D-4068-B693-1CCB262B6E4F}" presName="compNode" presStyleCnt="0"/>
      <dgm:spPr/>
    </dgm:pt>
    <dgm:pt modelId="{CC62FBC3-9B17-4CA3-97EB-A081134BDB92}" type="pres">
      <dgm:prSet presAssocID="{90F7E305-F88D-4068-B693-1CCB262B6E4F}" presName="aNode" presStyleLbl="bgShp" presStyleIdx="0" presStyleCnt="1"/>
      <dgm:spPr/>
    </dgm:pt>
    <dgm:pt modelId="{6EEE667A-8A86-4AE2-9C8A-B3C8F3E10037}" type="pres">
      <dgm:prSet presAssocID="{90F7E305-F88D-4068-B693-1CCB262B6E4F}" presName="textNode" presStyleLbl="bgShp" presStyleIdx="0" presStyleCnt="1"/>
      <dgm:spPr/>
    </dgm:pt>
    <dgm:pt modelId="{1B85A826-DA6F-4EA2-AAA9-81EE4EA11656}" type="pres">
      <dgm:prSet presAssocID="{90F7E305-F88D-4068-B693-1CCB262B6E4F}" presName="compChildNode" presStyleCnt="0"/>
      <dgm:spPr/>
    </dgm:pt>
    <dgm:pt modelId="{ECE404B2-D2C8-4B37-9B21-779ED9FB8E2B}" type="pres">
      <dgm:prSet presAssocID="{90F7E305-F88D-4068-B693-1CCB262B6E4F}" presName="theInnerList" presStyleCnt="0"/>
      <dgm:spPr/>
    </dgm:pt>
    <dgm:pt modelId="{892A5970-786E-4621-8D7D-686E97968055}" type="pres">
      <dgm:prSet presAssocID="{704C9411-BD6C-4D61-B2D4-DCFA1811E683}" presName="childNode" presStyleLbl="node1" presStyleIdx="0" presStyleCnt="4">
        <dgm:presLayoutVars>
          <dgm:bulletEnabled val="1"/>
        </dgm:presLayoutVars>
      </dgm:prSet>
      <dgm:spPr/>
    </dgm:pt>
    <dgm:pt modelId="{9F888D27-F3D1-44F5-9F10-77ABA74704CD}" type="pres">
      <dgm:prSet presAssocID="{704C9411-BD6C-4D61-B2D4-DCFA1811E683}" presName="aSpace2" presStyleCnt="0"/>
      <dgm:spPr/>
    </dgm:pt>
    <dgm:pt modelId="{49217A1A-2D46-4808-AE2C-B6AEDB7FF6C2}" type="pres">
      <dgm:prSet presAssocID="{6ADC0E3C-3D84-48F5-9D15-F031EE77E91B}" presName="childNode" presStyleLbl="node1" presStyleIdx="1" presStyleCnt="4">
        <dgm:presLayoutVars>
          <dgm:bulletEnabled val="1"/>
        </dgm:presLayoutVars>
      </dgm:prSet>
      <dgm:spPr/>
    </dgm:pt>
    <dgm:pt modelId="{D7110594-FB28-4982-9932-D81C23C06E3F}" type="pres">
      <dgm:prSet presAssocID="{6ADC0E3C-3D84-48F5-9D15-F031EE77E91B}" presName="aSpace2" presStyleCnt="0"/>
      <dgm:spPr/>
    </dgm:pt>
    <dgm:pt modelId="{A5A6A230-0CD2-4FCA-9844-5D1296CD4DFB}" type="pres">
      <dgm:prSet presAssocID="{A410145B-4B04-42AD-BFA3-81D64F13A6FE}" presName="childNode" presStyleLbl="node1" presStyleIdx="2" presStyleCnt="4">
        <dgm:presLayoutVars>
          <dgm:bulletEnabled val="1"/>
        </dgm:presLayoutVars>
      </dgm:prSet>
      <dgm:spPr/>
    </dgm:pt>
    <dgm:pt modelId="{65577EA5-ABD3-43D5-8D9C-547E4370E0E3}" type="pres">
      <dgm:prSet presAssocID="{A410145B-4B04-42AD-BFA3-81D64F13A6FE}" presName="aSpace2" presStyleCnt="0"/>
      <dgm:spPr/>
    </dgm:pt>
    <dgm:pt modelId="{F5B1B269-9391-4EE2-9D53-C7D6646BE5D5}" type="pres">
      <dgm:prSet presAssocID="{46D24274-E64B-4237-BADE-26DD928633BE}" presName="childNode" presStyleLbl="node1" presStyleIdx="3" presStyleCnt="4">
        <dgm:presLayoutVars>
          <dgm:bulletEnabled val="1"/>
        </dgm:presLayoutVars>
      </dgm:prSet>
      <dgm:spPr/>
    </dgm:pt>
  </dgm:ptLst>
  <dgm:cxnLst>
    <dgm:cxn modelId="{CDFF8515-1B95-46AA-A246-0291DD5A45B2}" srcId="{90F7E305-F88D-4068-B693-1CCB262B6E4F}" destId="{A410145B-4B04-42AD-BFA3-81D64F13A6FE}" srcOrd="2" destOrd="0" parTransId="{C51740C8-8836-40F3-B089-21BB2F0166A5}" sibTransId="{B0ED1D44-4FF1-40CB-80CC-E0B949109E56}"/>
    <dgm:cxn modelId="{56E93465-9C94-4740-9D27-F038A3A6ACC2}" srcId="{61F9BD3C-2978-4418-BD0E-D7626620F38B}" destId="{90F7E305-F88D-4068-B693-1CCB262B6E4F}" srcOrd="0" destOrd="0" parTransId="{26582B42-5EA9-4ED8-B560-D98CE0EE8FB5}" sibTransId="{69F0B1CF-4E72-4ECC-9911-BFD415CFE005}"/>
    <dgm:cxn modelId="{2E38BC66-5062-4B21-B15F-D5E06D83CD36}" type="presOf" srcId="{704C9411-BD6C-4D61-B2D4-DCFA1811E683}" destId="{892A5970-786E-4621-8D7D-686E97968055}" srcOrd="0" destOrd="0" presId="urn:microsoft.com/office/officeart/2005/8/layout/lProcess2"/>
    <dgm:cxn modelId="{C72D954B-92E4-4A27-8F0C-FD73ADB90813}" type="presOf" srcId="{46D24274-E64B-4237-BADE-26DD928633BE}" destId="{F5B1B269-9391-4EE2-9D53-C7D6646BE5D5}" srcOrd="0" destOrd="0" presId="urn:microsoft.com/office/officeart/2005/8/layout/lProcess2"/>
    <dgm:cxn modelId="{D02A5F52-8BED-4E25-8292-207B92AD5060}" type="presOf" srcId="{90F7E305-F88D-4068-B693-1CCB262B6E4F}" destId="{6EEE667A-8A86-4AE2-9C8A-B3C8F3E10037}" srcOrd="1" destOrd="0" presId="urn:microsoft.com/office/officeart/2005/8/layout/lProcess2"/>
    <dgm:cxn modelId="{764E7456-68E7-46D9-B8F4-D82C1BDF1A47}" type="presOf" srcId="{6ADC0E3C-3D84-48F5-9D15-F031EE77E91B}" destId="{49217A1A-2D46-4808-AE2C-B6AEDB7FF6C2}" srcOrd="0" destOrd="0" presId="urn:microsoft.com/office/officeart/2005/8/layout/lProcess2"/>
    <dgm:cxn modelId="{62E30659-FAE9-46A9-9FD7-2E7C75BD1F62}" srcId="{90F7E305-F88D-4068-B693-1CCB262B6E4F}" destId="{46D24274-E64B-4237-BADE-26DD928633BE}" srcOrd="3" destOrd="0" parTransId="{200795CC-010D-4925-A65D-FE9D4C97F765}" sibTransId="{4DDBFC36-8B58-47D4-A6B2-07C752917830}"/>
    <dgm:cxn modelId="{D8CE6D87-1303-4A76-8401-CB533FAD0284}" type="presOf" srcId="{A410145B-4B04-42AD-BFA3-81D64F13A6FE}" destId="{A5A6A230-0CD2-4FCA-9844-5D1296CD4DFB}" srcOrd="0" destOrd="0" presId="urn:microsoft.com/office/officeart/2005/8/layout/lProcess2"/>
    <dgm:cxn modelId="{012FBB90-B443-4410-B552-2753B8382ED5}" type="presOf" srcId="{90F7E305-F88D-4068-B693-1CCB262B6E4F}" destId="{CC62FBC3-9B17-4CA3-97EB-A081134BDB92}" srcOrd="0" destOrd="0" presId="urn:microsoft.com/office/officeart/2005/8/layout/lProcess2"/>
    <dgm:cxn modelId="{7A67A0A8-C9D8-4E3D-AC6C-691A3C39484F}" srcId="{90F7E305-F88D-4068-B693-1CCB262B6E4F}" destId="{704C9411-BD6C-4D61-B2D4-DCFA1811E683}" srcOrd="0" destOrd="0" parTransId="{93E4C76E-8199-4840-8B84-DDEB4A755583}" sibTransId="{E2270535-DAE1-4D5C-8AA3-8D69AEA0511A}"/>
    <dgm:cxn modelId="{C06A1DBE-3527-45DB-B1BE-494D930E9251}" srcId="{90F7E305-F88D-4068-B693-1CCB262B6E4F}" destId="{6ADC0E3C-3D84-48F5-9D15-F031EE77E91B}" srcOrd="1" destOrd="0" parTransId="{7D16AF7D-45D7-442D-8A9D-D3C36A5615D7}" sibTransId="{4096C389-CE8C-45E4-B241-C672F5F70ACC}"/>
    <dgm:cxn modelId="{107428F7-7037-4EB1-B639-9AA6036F557D}" type="presOf" srcId="{61F9BD3C-2978-4418-BD0E-D7626620F38B}" destId="{BF889AFE-28AF-4290-BEAD-552D44F3DFC6}" srcOrd="0" destOrd="0" presId="urn:microsoft.com/office/officeart/2005/8/layout/lProcess2"/>
    <dgm:cxn modelId="{9232ECCB-C991-4C8C-8B14-FC7687F27DCD}" type="presParOf" srcId="{BF889AFE-28AF-4290-BEAD-552D44F3DFC6}" destId="{A99375AD-0D1D-4802-A5FE-EE340AD5181C}" srcOrd="0" destOrd="0" presId="urn:microsoft.com/office/officeart/2005/8/layout/lProcess2"/>
    <dgm:cxn modelId="{72A0FC58-84E7-46A1-AFCB-B0052DC3A94E}" type="presParOf" srcId="{A99375AD-0D1D-4802-A5FE-EE340AD5181C}" destId="{CC62FBC3-9B17-4CA3-97EB-A081134BDB92}" srcOrd="0" destOrd="0" presId="urn:microsoft.com/office/officeart/2005/8/layout/lProcess2"/>
    <dgm:cxn modelId="{C7D74775-D02D-45B2-B0BC-2680475C6550}" type="presParOf" srcId="{A99375AD-0D1D-4802-A5FE-EE340AD5181C}" destId="{6EEE667A-8A86-4AE2-9C8A-B3C8F3E10037}" srcOrd="1" destOrd="0" presId="urn:microsoft.com/office/officeart/2005/8/layout/lProcess2"/>
    <dgm:cxn modelId="{82A1F943-DB81-4481-8B40-C190F5E4C94D}" type="presParOf" srcId="{A99375AD-0D1D-4802-A5FE-EE340AD5181C}" destId="{1B85A826-DA6F-4EA2-AAA9-81EE4EA11656}" srcOrd="2" destOrd="0" presId="urn:microsoft.com/office/officeart/2005/8/layout/lProcess2"/>
    <dgm:cxn modelId="{902AC4D4-E0E6-41FB-985F-81BD89EDAA46}" type="presParOf" srcId="{1B85A826-DA6F-4EA2-AAA9-81EE4EA11656}" destId="{ECE404B2-D2C8-4B37-9B21-779ED9FB8E2B}" srcOrd="0" destOrd="0" presId="urn:microsoft.com/office/officeart/2005/8/layout/lProcess2"/>
    <dgm:cxn modelId="{A1E77AAE-24AF-4EA0-8D98-3032B7BC6E05}" type="presParOf" srcId="{ECE404B2-D2C8-4B37-9B21-779ED9FB8E2B}" destId="{892A5970-786E-4621-8D7D-686E97968055}" srcOrd="0" destOrd="0" presId="urn:microsoft.com/office/officeart/2005/8/layout/lProcess2"/>
    <dgm:cxn modelId="{E2AC6BD9-4D4B-4D9F-9B1F-E8B94A8F4BE0}" type="presParOf" srcId="{ECE404B2-D2C8-4B37-9B21-779ED9FB8E2B}" destId="{9F888D27-F3D1-44F5-9F10-77ABA74704CD}" srcOrd="1" destOrd="0" presId="urn:microsoft.com/office/officeart/2005/8/layout/lProcess2"/>
    <dgm:cxn modelId="{77F86613-7352-4918-AE70-B4C0969CB72E}" type="presParOf" srcId="{ECE404B2-D2C8-4B37-9B21-779ED9FB8E2B}" destId="{49217A1A-2D46-4808-AE2C-B6AEDB7FF6C2}" srcOrd="2" destOrd="0" presId="urn:microsoft.com/office/officeart/2005/8/layout/lProcess2"/>
    <dgm:cxn modelId="{C1B6AD0E-468F-464E-88B5-D21D1BC67550}" type="presParOf" srcId="{ECE404B2-D2C8-4B37-9B21-779ED9FB8E2B}" destId="{D7110594-FB28-4982-9932-D81C23C06E3F}" srcOrd="3" destOrd="0" presId="urn:microsoft.com/office/officeart/2005/8/layout/lProcess2"/>
    <dgm:cxn modelId="{0E17226D-B4AE-4F34-9041-A7A7861C9A43}" type="presParOf" srcId="{ECE404B2-D2C8-4B37-9B21-779ED9FB8E2B}" destId="{A5A6A230-0CD2-4FCA-9844-5D1296CD4DFB}" srcOrd="4" destOrd="0" presId="urn:microsoft.com/office/officeart/2005/8/layout/lProcess2"/>
    <dgm:cxn modelId="{15E6C5D9-39CA-4F2C-BEB6-FB8D0A2AFA1C}" type="presParOf" srcId="{ECE404B2-D2C8-4B37-9B21-779ED9FB8E2B}" destId="{65577EA5-ABD3-43D5-8D9C-547E4370E0E3}" srcOrd="5" destOrd="0" presId="urn:microsoft.com/office/officeart/2005/8/layout/lProcess2"/>
    <dgm:cxn modelId="{6756BCF0-3B9B-4899-A761-B24B01C4AA17}" type="presParOf" srcId="{ECE404B2-D2C8-4B37-9B21-779ED9FB8E2B}" destId="{F5B1B269-9391-4EE2-9D53-C7D6646BE5D5}" srcOrd="6"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F2E6921-8B32-4184-8640-8027949EF4BA}"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4543F063-BB8D-481F-87E9-3F40752BE623}">
      <dgm:prSet custT="1"/>
      <dgm:spPr/>
      <dgm:t>
        <a:bodyPr/>
        <a:lstStyle/>
        <a:p>
          <a:r>
            <a:rPr lang="en-US" sz="2500" b="0"/>
            <a:t>Align providers around a </a:t>
          </a:r>
          <a:r>
            <a:rPr lang="en-US" sz="2500" b="1"/>
            <a:t>shared vision and purpose</a:t>
          </a:r>
          <a:endParaRPr lang="en-US" sz="2500"/>
        </a:p>
      </dgm:t>
    </dgm:pt>
    <dgm:pt modelId="{ECF4C446-F2A6-46CE-9144-985BB2FBC1AC}" type="parTrans" cxnId="{CA8ACC26-5EA4-4C18-B0E5-EE8C6FBEC939}">
      <dgm:prSet/>
      <dgm:spPr/>
      <dgm:t>
        <a:bodyPr/>
        <a:lstStyle/>
        <a:p>
          <a:endParaRPr lang="en-US" sz="2500"/>
        </a:p>
      </dgm:t>
    </dgm:pt>
    <dgm:pt modelId="{3A155814-D6A3-4C25-A21B-AD73379DFE25}" type="sibTrans" cxnId="{CA8ACC26-5EA4-4C18-B0E5-EE8C6FBEC939}">
      <dgm:prSet/>
      <dgm:spPr/>
      <dgm:t>
        <a:bodyPr/>
        <a:lstStyle/>
        <a:p>
          <a:endParaRPr lang="en-US" sz="2500"/>
        </a:p>
      </dgm:t>
    </dgm:pt>
    <dgm:pt modelId="{0433AE48-5959-4097-B533-312BA58B6E71}">
      <dgm:prSet custT="1"/>
      <dgm:spPr/>
      <dgm:t>
        <a:bodyPr/>
        <a:lstStyle/>
        <a:p>
          <a:r>
            <a:rPr lang="en-US" sz="2500" b="0"/>
            <a:t>Establish </a:t>
          </a:r>
          <a:r>
            <a:rPr lang="en-US" sz="2500" b="1"/>
            <a:t>clear, consistent expectations </a:t>
          </a:r>
          <a:r>
            <a:rPr lang="en-US" sz="2500"/>
            <a:t>across settings and roles</a:t>
          </a:r>
        </a:p>
      </dgm:t>
    </dgm:pt>
    <dgm:pt modelId="{F76C4DDB-8862-4FE8-8FED-0A345FE227D8}" type="parTrans" cxnId="{6B2DD649-CA63-41EA-A4F8-201DFF957D9F}">
      <dgm:prSet/>
      <dgm:spPr/>
      <dgm:t>
        <a:bodyPr/>
        <a:lstStyle/>
        <a:p>
          <a:endParaRPr lang="en-US" sz="2500"/>
        </a:p>
      </dgm:t>
    </dgm:pt>
    <dgm:pt modelId="{BAA21E6A-E81F-41E9-A910-5F9DA685B939}" type="sibTrans" cxnId="{6B2DD649-CA63-41EA-A4F8-201DFF957D9F}">
      <dgm:prSet/>
      <dgm:spPr/>
      <dgm:t>
        <a:bodyPr/>
        <a:lstStyle/>
        <a:p>
          <a:endParaRPr lang="en-US" sz="2500"/>
        </a:p>
      </dgm:t>
    </dgm:pt>
    <dgm:pt modelId="{099E3BE1-7AEE-4D54-8591-1C7534EB8752}">
      <dgm:prSet custT="1"/>
      <dgm:spPr/>
      <dgm:t>
        <a:bodyPr/>
        <a:lstStyle/>
        <a:p>
          <a:r>
            <a:rPr lang="en-US" sz="2500" b="0"/>
            <a:t>Champion the use of</a:t>
          </a:r>
          <a:r>
            <a:rPr lang="en-US" sz="2500" b="1"/>
            <a:t> evidence-based practices </a:t>
          </a:r>
          <a:r>
            <a:rPr lang="en-US" sz="2500" b="0"/>
            <a:t>in program implementation</a:t>
          </a:r>
          <a:endParaRPr lang="en-US" sz="2500"/>
        </a:p>
      </dgm:t>
    </dgm:pt>
    <dgm:pt modelId="{0107234E-F2F7-4711-91F1-D6187B864BE7}" type="parTrans" cxnId="{E6914411-61D1-4CBF-8F78-9863EAEC04CE}">
      <dgm:prSet/>
      <dgm:spPr/>
      <dgm:t>
        <a:bodyPr/>
        <a:lstStyle/>
        <a:p>
          <a:endParaRPr lang="en-US" sz="2500"/>
        </a:p>
      </dgm:t>
    </dgm:pt>
    <dgm:pt modelId="{4E6EA9E8-5578-45F8-9DA6-D90FABC3AB45}" type="sibTrans" cxnId="{E6914411-61D1-4CBF-8F78-9863EAEC04CE}">
      <dgm:prSet/>
      <dgm:spPr/>
      <dgm:t>
        <a:bodyPr/>
        <a:lstStyle/>
        <a:p>
          <a:endParaRPr lang="en-US" sz="2500"/>
        </a:p>
      </dgm:t>
    </dgm:pt>
    <dgm:pt modelId="{760C1D83-6685-4CB8-B27B-97FB0514F51D}">
      <dgm:prSet custT="1"/>
      <dgm:spPr/>
      <dgm:t>
        <a:bodyPr/>
        <a:lstStyle/>
        <a:p>
          <a:r>
            <a:rPr lang="en-US" sz="2500" b="1"/>
            <a:t>Leverage data continuously</a:t>
          </a:r>
          <a:r>
            <a:rPr lang="en-US" sz="2500"/>
            <a:t> to guide decisions and drive improvement</a:t>
          </a:r>
        </a:p>
      </dgm:t>
    </dgm:pt>
    <dgm:pt modelId="{1946EF74-2227-4C6D-94E9-94D05345F8F3}" type="parTrans" cxnId="{3998402C-83D2-4EF0-B222-49917F13CA65}">
      <dgm:prSet/>
      <dgm:spPr/>
      <dgm:t>
        <a:bodyPr/>
        <a:lstStyle/>
        <a:p>
          <a:endParaRPr lang="en-US" sz="2500"/>
        </a:p>
      </dgm:t>
    </dgm:pt>
    <dgm:pt modelId="{F59BE0CF-C38C-485D-A252-11C3CC5D87A6}" type="sibTrans" cxnId="{3998402C-83D2-4EF0-B222-49917F13CA65}">
      <dgm:prSet/>
      <dgm:spPr/>
      <dgm:t>
        <a:bodyPr/>
        <a:lstStyle/>
        <a:p>
          <a:endParaRPr lang="en-US" sz="2500"/>
        </a:p>
      </dgm:t>
    </dgm:pt>
    <dgm:pt modelId="{D7CE0E53-6FC3-4CD2-8613-BFB9BD405B95}" type="pres">
      <dgm:prSet presAssocID="{1F2E6921-8B32-4184-8640-8027949EF4BA}" presName="linear" presStyleCnt="0">
        <dgm:presLayoutVars>
          <dgm:animLvl val="lvl"/>
          <dgm:resizeHandles val="exact"/>
        </dgm:presLayoutVars>
      </dgm:prSet>
      <dgm:spPr/>
    </dgm:pt>
    <dgm:pt modelId="{0F61D4A2-DF54-4A67-8952-C5372A46DB3B}" type="pres">
      <dgm:prSet presAssocID="{4543F063-BB8D-481F-87E9-3F40752BE623}" presName="parentText" presStyleLbl="node1" presStyleIdx="0" presStyleCnt="4" custScaleY="109673">
        <dgm:presLayoutVars>
          <dgm:chMax val="0"/>
          <dgm:bulletEnabled val="1"/>
        </dgm:presLayoutVars>
      </dgm:prSet>
      <dgm:spPr/>
    </dgm:pt>
    <dgm:pt modelId="{A05C4739-1E11-43A5-821A-FA3B19EF168C}" type="pres">
      <dgm:prSet presAssocID="{3A155814-D6A3-4C25-A21B-AD73379DFE25}" presName="spacer" presStyleCnt="0"/>
      <dgm:spPr/>
    </dgm:pt>
    <dgm:pt modelId="{71B70FBD-B3D7-457E-941F-FF750AA2E403}" type="pres">
      <dgm:prSet presAssocID="{0433AE48-5959-4097-B533-312BA58B6E71}" presName="parentText" presStyleLbl="node1" presStyleIdx="1" presStyleCnt="4" custScaleY="109673">
        <dgm:presLayoutVars>
          <dgm:chMax val="0"/>
          <dgm:bulletEnabled val="1"/>
        </dgm:presLayoutVars>
      </dgm:prSet>
      <dgm:spPr/>
    </dgm:pt>
    <dgm:pt modelId="{8FBD5390-7C0A-4188-80EC-C8E1E0B07225}" type="pres">
      <dgm:prSet presAssocID="{BAA21E6A-E81F-41E9-A910-5F9DA685B939}" presName="spacer" presStyleCnt="0"/>
      <dgm:spPr/>
    </dgm:pt>
    <dgm:pt modelId="{FD2290AB-4033-4EBD-988C-6015D74F6394}" type="pres">
      <dgm:prSet presAssocID="{099E3BE1-7AEE-4D54-8591-1C7534EB8752}" presName="parentText" presStyleLbl="node1" presStyleIdx="2" presStyleCnt="4" custScaleY="109673">
        <dgm:presLayoutVars>
          <dgm:chMax val="0"/>
          <dgm:bulletEnabled val="1"/>
        </dgm:presLayoutVars>
      </dgm:prSet>
      <dgm:spPr/>
    </dgm:pt>
    <dgm:pt modelId="{5550DB98-F902-4D39-AD1A-E8E0379ACE08}" type="pres">
      <dgm:prSet presAssocID="{4E6EA9E8-5578-45F8-9DA6-D90FABC3AB45}" presName="spacer" presStyleCnt="0"/>
      <dgm:spPr/>
    </dgm:pt>
    <dgm:pt modelId="{97E1B2BF-6C78-4CDD-9A44-00357B10C9C9}" type="pres">
      <dgm:prSet presAssocID="{760C1D83-6685-4CB8-B27B-97FB0514F51D}" presName="parentText" presStyleLbl="node1" presStyleIdx="3" presStyleCnt="4" custScaleY="109673">
        <dgm:presLayoutVars>
          <dgm:chMax val="0"/>
          <dgm:bulletEnabled val="1"/>
        </dgm:presLayoutVars>
      </dgm:prSet>
      <dgm:spPr/>
    </dgm:pt>
  </dgm:ptLst>
  <dgm:cxnLst>
    <dgm:cxn modelId="{E6914411-61D1-4CBF-8F78-9863EAEC04CE}" srcId="{1F2E6921-8B32-4184-8640-8027949EF4BA}" destId="{099E3BE1-7AEE-4D54-8591-1C7534EB8752}" srcOrd="2" destOrd="0" parTransId="{0107234E-F2F7-4711-91F1-D6187B864BE7}" sibTransId="{4E6EA9E8-5578-45F8-9DA6-D90FABC3AB45}"/>
    <dgm:cxn modelId="{D43C5114-47F1-448B-BED1-55AFBEE627AE}" type="presOf" srcId="{0433AE48-5959-4097-B533-312BA58B6E71}" destId="{71B70FBD-B3D7-457E-941F-FF750AA2E403}" srcOrd="0" destOrd="0" presId="urn:microsoft.com/office/officeart/2005/8/layout/vList2"/>
    <dgm:cxn modelId="{CA8ACC26-5EA4-4C18-B0E5-EE8C6FBEC939}" srcId="{1F2E6921-8B32-4184-8640-8027949EF4BA}" destId="{4543F063-BB8D-481F-87E9-3F40752BE623}" srcOrd="0" destOrd="0" parTransId="{ECF4C446-F2A6-46CE-9144-985BB2FBC1AC}" sibTransId="{3A155814-D6A3-4C25-A21B-AD73379DFE25}"/>
    <dgm:cxn modelId="{3998402C-83D2-4EF0-B222-49917F13CA65}" srcId="{1F2E6921-8B32-4184-8640-8027949EF4BA}" destId="{760C1D83-6685-4CB8-B27B-97FB0514F51D}" srcOrd="3" destOrd="0" parTransId="{1946EF74-2227-4C6D-94E9-94D05345F8F3}" sibTransId="{F59BE0CF-C38C-485D-A252-11C3CC5D87A6}"/>
    <dgm:cxn modelId="{8D32F432-73AD-4CB2-A376-5DD8ABA5DF65}" type="presOf" srcId="{4543F063-BB8D-481F-87E9-3F40752BE623}" destId="{0F61D4A2-DF54-4A67-8952-C5372A46DB3B}" srcOrd="0" destOrd="0" presId="urn:microsoft.com/office/officeart/2005/8/layout/vList2"/>
    <dgm:cxn modelId="{6B2DD649-CA63-41EA-A4F8-201DFF957D9F}" srcId="{1F2E6921-8B32-4184-8640-8027949EF4BA}" destId="{0433AE48-5959-4097-B533-312BA58B6E71}" srcOrd="1" destOrd="0" parTransId="{F76C4DDB-8862-4FE8-8FED-0A345FE227D8}" sibTransId="{BAA21E6A-E81F-41E9-A910-5F9DA685B939}"/>
    <dgm:cxn modelId="{229F0E4B-66A8-4A7A-B288-07F7B553327D}" type="presOf" srcId="{1F2E6921-8B32-4184-8640-8027949EF4BA}" destId="{D7CE0E53-6FC3-4CD2-8613-BFB9BD405B95}" srcOrd="0" destOrd="0" presId="urn:microsoft.com/office/officeart/2005/8/layout/vList2"/>
    <dgm:cxn modelId="{764FBFAD-E51C-47F3-A961-4C178CD377AA}" type="presOf" srcId="{099E3BE1-7AEE-4D54-8591-1C7534EB8752}" destId="{FD2290AB-4033-4EBD-988C-6015D74F6394}" srcOrd="0" destOrd="0" presId="urn:microsoft.com/office/officeart/2005/8/layout/vList2"/>
    <dgm:cxn modelId="{E2FBB7EA-C16D-4A81-A271-236724509EEA}" type="presOf" srcId="{760C1D83-6685-4CB8-B27B-97FB0514F51D}" destId="{97E1B2BF-6C78-4CDD-9A44-00357B10C9C9}" srcOrd="0" destOrd="0" presId="urn:microsoft.com/office/officeart/2005/8/layout/vList2"/>
    <dgm:cxn modelId="{736E3AC0-6D29-4559-9DBA-A873B8F87406}" type="presParOf" srcId="{D7CE0E53-6FC3-4CD2-8613-BFB9BD405B95}" destId="{0F61D4A2-DF54-4A67-8952-C5372A46DB3B}" srcOrd="0" destOrd="0" presId="urn:microsoft.com/office/officeart/2005/8/layout/vList2"/>
    <dgm:cxn modelId="{AD91A89C-57A3-4F23-8AF6-AFB8B774CBC7}" type="presParOf" srcId="{D7CE0E53-6FC3-4CD2-8613-BFB9BD405B95}" destId="{A05C4739-1E11-43A5-821A-FA3B19EF168C}" srcOrd="1" destOrd="0" presId="urn:microsoft.com/office/officeart/2005/8/layout/vList2"/>
    <dgm:cxn modelId="{45F0E39D-2A02-4594-80A6-A0B46A8DF230}" type="presParOf" srcId="{D7CE0E53-6FC3-4CD2-8613-BFB9BD405B95}" destId="{71B70FBD-B3D7-457E-941F-FF750AA2E403}" srcOrd="2" destOrd="0" presId="urn:microsoft.com/office/officeart/2005/8/layout/vList2"/>
    <dgm:cxn modelId="{26104821-52C4-4AA4-847A-7447F82AA302}" type="presParOf" srcId="{D7CE0E53-6FC3-4CD2-8613-BFB9BD405B95}" destId="{8FBD5390-7C0A-4188-80EC-C8E1E0B07225}" srcOrd="3" destOrd="0" presId="urn:microsoft.com/office/officeart/2005/8/layout/vList2"/>
    <dgm:cxn modelId="{B4AF676D-25C6-45D0-A9D6-DCB93F7525C3}" type="presParOf" srcId="{D7CE0E53-6FC3-4CD2-8613-BFB9BD405B95}" destId="{FD2290AB-4033-4EBD-988C-6015D74F6394}" srcOrd="4" destOrd="0" presId="urn:microsoft.com/office/officeart/2005/8/layout/vList2"/>
    <dgm:cxn modelId="{E71F4F26-6E3B-4F3E-84DA-FEFD7B567409}" type="presParOf" srcId="{D7CE0E53-6FC3-4CD2-8613-BFB9BD405B95}" destId="{5550DB98-F902-4D39-AD1A-E8E0379ACE08}" srcOrd="5" destOrd="0" presId="urn:microsoft.com/office/officeart/2005/8/layout/vList2"/>
    <dgm:cxn modelId="{01870A36-53A1-433D-84BA-05862BC0D964}" type="presParOf" srcId="{D7CE0E53-6FC3-4CD2-8613-BFB9BD405B95}" destId="{97E1B2BF-6C78-4CDD-9A44-00357B10C9C9}"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F2E6921-8B32-4184-8640-8027949EF4BA}"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4543F063-BB8D-481F-87E9-3F40752BE623}">
      <dgm:prSet custT="1"/>
      <dgm:spPr/>
      <dgm:t>
        <a:bodyPr/>
        <a:lstStyle/>
        <a:p>
          <a:r>
            <a:rPr lang="en-US" sz="2500" b="0" i="0"/>
            <a:t>Set </a:t>
          </a:r>
          <a:r>
            <a:rPr lang="en-US" sz="2500" b="1" i="0"/>
            <a:t>clear expectations </a:t>
          </a:r>
          <a:r>
            <a:rPr lang="en-US" sz="2500" b="0" i="0"/>
            <a:t>for </a:t>
          </a:r>
          <a:r>
            <a:rPr lang="en-US" sz="2500" b="1" i="0"/>
            <a:t>family-centered practice</a:t>
          </a:r>
          <a:endParaRPr lang="en-US" sz="2500" b="1"/>
        </a:p>
      </dgm:t>
    </dgm:pt>
    <dgm:pt modelId="{ECF4C446-F2A6-46CE-9144-985BB2FBC1AC}" type="parTrans" cxnId="{CA8ACC26-5EA4-4C18-B0E5-EE8C6FBEC939}">
      <dgm:prSet/>
      <dgm:spPr/>
      <dgm:t>
        <a:bodyPr/>
        <a:lstStyle/>
        <a:p>
          <a:endParaRPr lang="en-US" sz="2500"/>
        </a:p>
      </dgm:t>
    </dgm:pt>
    <dgm:pt modelId="{3A155814-D6A3-4C25-A21B-AD73379DFE25}" type="sibTrans" cxnId="{CA8ACC26-5EA4-4C18-B0E5-EE8C6FBEC939}">
      <dgm:prSet/>
      <dgm:spPr/>
      <dgm:t>
        <a:bodyPr/>
        <a:lstStyle/>
        <a:p>
          <a:endParaRPr lang="en-US" sz="2500"/>
        </a:p>
      </dgm:t>
    </dgm:pt>
    <dgm:pt modelId="{0433AE48-5959-4097-B533-312BA58B6E71}">
      <dgm:prSet custT="1"/>
      <dgm:spPr/>
      <dgm:t>
        <a:bodyPr/>
        <a:lstStyle/>
        <a:p>
          <a:r>
            <a:rPr lang="en-US" sz="2500" b="0" i="0"/>
            <a:t>Build structures that </a:t>
          </a:r>
          <a:r>
            <a:rPr lang="en-US" sz="2500" b="1" i="0"/>
            <a:t>support providers</a:t>
          </a:r>
          <a:endParaRPr lang="en-US" sz="2500" b="1"/>
        </a:p>
      </dgm:t>
    </dgm:pt>
    <dgm:pt modelId="{F76C4DDB-8862-4FE8-8FED-0A345FE227D8}" type="parTrans" cxnId="{6B2DD649-CA63-41EA-A4F8-201DFF957D9F}">
      <dgm:prSet/>
      <dgm:spPr/>
      <dgm:t>
        <a:bodyPr/>
        <a:lstStyle/>
        <a:p>
          <a:endParaRPr lang="en-US" sz="2500"/>
        </a:p>
      </dgm:t>
    </dgm:pt>
    <dgm:pt modelId="{BAA21E6A-E81F-41E9-A910-5F9DA685B939}" type="sibTrans" cxnId="{6B2DD649-CA63-41EA-A4F8-201DFF957D9F}">
      <dgm:prSet/>
      <dgm:spPr/>
      <dgm:t>
        <a:bodyPr/>
        <a:lstStyle/>
        <a:p>
          <a:endParaRPr lang="en-US" sz="2500"/>
        </a:p>
      </dgm:t>
    </dgm:pt>
    <dgm:pt modelId="{099E3BE1-7AEE-4D54-8591-1C7534EB8752}">
      <dgm:prSet custT="1"/>
      <dgm:spPr/>
      <dgm:t>
        <a:bodyPr/>
        <a:lstStyle/>
        <a:p>
          <a:r>
            <a:rPr lang="en-US" sz="2500" b="0" i="0"/>
            <a:t>Strengthen </a:t>
          </a:r>
          <a:r>
            <a:rPr lang="en-US" sz="2500" b="1" i="0"/>
            <a:t>cross-agency collaboration</a:t>
          </a:r>
          <a:endParaRPr lang="en-US" sz="2500" b="1"/>
        </a:p>
      </dgm:t>
    </dgm:pt>
    <dgm:pt modelId="{0107234E-F2F7-4711-91F1-D6187B864BE7}" type="parTrans" cxnId="{E6914411-61D1-4CBF-8F78-9863EAEC04CE}">
      <dgm:prSet/>
      <dgm:spPr/>
      <dgm:t>
        <a:bodyPr/>
        <a:lstStyle/>
        <a:p>
          <a:endParaRPr lang="en-US" sz="2500"/>
        </a:p>
      </dgm:t>
    </dgm:pt>
    <dgm:pt modelId="{4E6EA9E8-5578-45F8-9DA6-D90FABC3AB45}" type="sibTrans" cxnId="{E6914411-61D1-4CBF-8F78-9863EAEC04CE}">
      <dgm:prSet/>
      <dgm:spPr/>
      <dgm:t>
        <a:bodyPr/>
        <a:lstStyle/>
        <a:p>
          <a:endParaRPr lang="en-US" sz="2500"/>
        </a:p>
      </dgm:t>
    </dgm:pt>
    <dgm:pt modelId="{760C1D83-6685-4CB8-B27B-97FB0514F51D}">
      <dgm:prSet custT="1"/>
      <dgm:spPr/>
      <dgm:t>
        <a:bodyPr/>
        <a:lstStyle/>
        <a:p>
          <a:r>
            <a:rPr lang="en-US" sz="2500" b="0" i="0"/>
            <a:t>Use</a:t>
          </a:r>
          <a:r>
            <a:rPr lang="en-US" sz="2500" b="1" i="0"/>
            <a:t> data and feedback</a:t>
          </a:r>
          <a:r>
            <a:rPr lang="en-US" sz="2500" b="0" i="0"/>
            <a:t> to guide improvements</a:t>
          </a:r>
          <a:endParaRPr lang="en-US" sz="2500"/>
        </a:p>
      </dgm:t>
    </dgm:pt>
    <dgm:pt modelId="{1946EF74-2227-4C6D-94E9-94D05345F8F3}" type="parTrans" cxnId="{3998402C-83D2-4EF0-B222-49917F13CA65}">
      <dgm:prSet/>
      <dgm:spPr/>
      <dgm:t>
        <a:bodyPr/>
        <a:lstStyle/>
        <a:p>
          <a:endParaRPr lang="en-US" sz="2500"/>
        </a:p>
      </dgm:t>
    </dgm:pt>
    <dgm:pt modelId="{F59BE0CF-C38C-485D-A252-11C3CC5D87A6}" type="sibTrans" cxnId="{3998402C-83D2-4EF0-B222-49917F13CA65}">
      <dgm:prSet/>
      <dgm:spPr/>
      <dgm:t>
        <a:bodyPr/>
        <a:lstStyle/>
        <a:p>
          <a:endParaRPr lang="en-US" sz="2500"/>
        </a:p>
      </dgm:t>
    </dgm:pt>
    <dgm:pt modelId="{7082D62C-BB4A-41F6-BB77-124F1540309F}" type="pres">
      <dgm:prSet presAssocID="{1F2E6921-8B32-4184-8640-8027949EF4BA}" presName="diagram" presStyleCnt="0">
        <dgm:presLayoutVars>
          <dgm:dir/>
          <dgm:resizeHandles val="exact"/>
        </dgm:presLayoutVars>
      </dgm:prSet>
      <dgm:spPr/>
    </dgm:pt>
    <dgm:pt modelId="{9A45C0E8-FE6C-42DB-85B6-44D450B9A643}" type="pres">
      <dgm:prSet presAssocID="{4543F063-BB8D-481F-87E9-3F40752BE623}" presName="node" presStyleLbl="node1" presStyleIdx="0" presStyleCnt="4">
        <dgm:presLayoutVars>
          <dgm:bulletEnabled val="1"/>
        </dgm:presLayoutVars>
      </dgm:prSet>
      <dgm:spPr/>
    </dgm:pt>
    <dgm:pt modelId="{41169DA6-72BF-4254-9704-E609CC914D33}" type="pres">
      <dgm:prSet presAssocID="{3A155814-D6A3-4C25-A21B-AD73379DFE25}" presName="sibTrans" presStyleCnt="0"/>
      <dgm:spPr/>
    </dgm:pt>
    <dgm:pt modelId="{863BBDBA-1E34-4C4D-A5FF-925D961C9960}" type="pres">
      <dgm:prSet presAssocID="{099E3BE1-7AEE-4D54-8591-1C7534EB8752}" presName="node" presStyleLbl="node1" presStyleIdx="1" presStyleCnt="4">
        <dgm:presLayoutVars>
          <dgm:bulletEnabled val="1"/>
        </dgm:presLayoutVars>
      </dgm:prSet>
      <dgm:spPr/>
    </dgm:pt>
    <dgm:pt modelId="{2F951A85-7C7C-4A6F-B781-5E28C70555EA}" type="pres">
      <dgm:prSet presAssocID="{4E6EA9E8-5578-45F8-9DA6-D90FABC3AB45}" presName="sibTrans" presStyleCnt="0"/>
      <dgm:spPr/>
    </dgm:pt>
    <dgm:pt modelId="{1A819C9A-51D0-4223-83D4-FAD0CB4AF0BD}" type="pres">
      <dgm:prSet presAssocID="{0433AE48-5959-4097-B533-312BA58B6E71}" presName="node" presStyleLbl="node1" presStyleIdx="2" presStyleCnt="4" custLinFactX="-100000" custLinFactY="14841" custLinFactNeighborX="-118003" custLinFactNeighborY="100000">
        <dgm:presLayoutVars>
          <dgm:bulletEnabled val="1"/>
        </dgm:presLayoutVars>
      </dgm:prSet>
      <dgm:spPr/>
    </dgm:pt>
    <dgm:pt modelId="{E17AF804-20F0-48B1-A9E2-75E151A786CC}" type="pres">
      <dgm:prSet presAssocID="{BAA21E6A-E81F-41E9-A910-5F9DA685B939}" presName="sibTrans" presStyleCnt="0"/>
      <dgm:spPr/>
    </dgm:pt>
    <dgm:pt modelId="{03843912-385B-4DAE-BD22-A3BD886D5C99}" type="pres">
      <dgm:prSet presAssocID="{760C1D83-6685-4CB8-B27B-97FB0514F51D}" presName="node" presStyleLbl="node1" presStyleIdx="3" presStyleCnt="4">
        <dgm:presLayoutVars>
          <dgm:bulletEnabled val="1"/>
        </dgm:presLayoutVars>
      </dgm:prSet>
      <dgm:spPr/>
    </dgm:pt>
  </dgm:ptLst>
  <dgm:cxnLst>
    <dgm:cxn modelId="{E6914411-61D1-4CBF-8F78-9863EAEC04CE}" srcId="{1F2E6921-8B32-4184-8640-8027949EF4BA}" destId="{099E3BE1-7AEE-4D54-8591-1C7534EB8752}" srcOrd="1" destOrd="0" parTransId="{0107234E-F2F7-4711-91F1-D6187B864BE7}" sibTransId="{4E6EA9E8-5578-45F8-9DA6-D90FABC3AB45}"/>
    <dgm:cxn modelId="{CA8ACC26-5EA4-4C18-B0E5-EE8C6FBEC939}" srcId="{1F2E6921-8B32-4184-8640-8027949EF4BA}" destId="{4543F063-BB8D-481F-87E9-3F40752BE623}" srcOrd="0" destOrd="0" parTransId="{ECF4C446-F2A6-46CE-9144-985BB2FBC1AC}" sibTransId="{3A155814-D6A3-4C25-A21B-AD73379DFE25}"/>
    <dgm:cxn modelId="{3998402C-83D2-4EF0-B222-49917F13CA65}" srcId="{1F2E6921-8B32-4184-8640-8027949EF4BA}" destId="{760C1D83-6685-4CB8-B27B-97FB0514F51D}" srcOrd="3" destOrd="0" parTransId="{1946EF74-2227-4C6D-94E9-94D05345F8F3}" sibTransId="{F59BE0CF-C38C-485D-A252-11C3CC5D87A6}"/>
    <dgm:cxn modelId="{6B2DD649-CA63-41EA-A4F8-201DFF957D9F}" srcId="{1F2E6921-8B32-4184-8640-8027949EF4BA}" destId="{0433AE48-5959-4097-B533-312BA58B6E71}" srcOrd="2" destOrd="0" parTransId="{F76C4DDB-8862-4FE8-8FED-0A345FE227D8}" sibTransId="{BAA21E6A-E81F-41E9-A910-5F9DA685B939}"/>
    <dgm:cxn modelId="{66C6F24C-9991-4EF9-AF5D-D021D268A397}" type="presOf" srcId="{4543F063-BB8D-481F-87E9-3F40752BE623}" destId="{9A45C0E8-FE6C-42DB-85B6-44D450B9A643}" srcOrd="0" destOrd="0" presId="urn:microsoft.com/office/officeart/2005/8/layout/default"/>
    <dgm:cxn modelId="{580BA159-9878-43BD-B156-91C72BB5C688}" type="presOf" srcId="{760C1D83-6685-4CB8-B27B-97FB0514F51D}" destId="{03843912-385B-4DAE-BD22-A3BD886D5C99}" srcOrd="0" destOrd="0" presId="urn:microsoft.com/office/officeart/2005/8/layout/default"/>
    <dgm:cxn modelId="{222BE094-9632-4E9A-B052-DB4DC0EC0198}" type="presOf" srcId="{0433AE48-5959-4097-B533-312BA58B6E71}" destId="{1A819C9A-51D0-4223-83D4-FAD0CB4AF0BD}" srcOrd="0" destOrd="0" presId="urn:microsoft.com/office/officeart/2005/8/layout/default"/>
    <dgm:cxn modelId="{B8B8F3B0-C024-48B9-A687-E081E9C9C891}" type="presOf" srcId="{099E3BE1-7AEE-4D54-8591-1C7534EB8752}" destId="{863BBDBA-1E34-4C4D-A5FF-925D961C9960}" srcOrd="0" destOrd="0" presId="urn:microsoft.com/office/officeart/2005/8/layout/default"/>
    <dgm:cxn modelId="{A5AA6EBD-FAB0-49A8-9BDB-B98BB38A7F6C}" type="presOf" srcId="{1F2E6921-8B32-4184-8640-8027949EF4BA}" destId="{7082D62C-BB4A-41F6-BB77-124F1540309F}" srcOrd="0" destOrd="0" presId="urn:microsoft.com/office/officeart/2005/8/layout/default"/>
    <dgm:cxn modelId="{554E8D90-7431-4FA9-83B4-5812E740CCE2}" type="presParOf" srcId="{7082D62C-BB4A-41F6-BB77-124F1540309F}" destId="{9A45C0E8-FE6C-42DB-85B6-44D450B9A643}" srcOrd="0" destOrd="0" presId="urn:microsoft.com/office/officeart/2005/8/layout/default"/>
    <dgm:cxn modelId="{F0C39BCE-8EE6-4E35-8C8B-86BDF00E3517}" type="presParOf" srcId="{7082D62C-BB4A-41F6-BB77-124F1540309F}" destId="{41169DA6-72BF-4254-9704-E609CC914D33}" srcOrd="1" destOrd="0" presId="urn:microsoft.com/office/officeart/2005/8/layout/default"/>
    <dgm:cxn modelId="{4E6C558F-1B4C-4C00-BEC0-E0E18701619F}" type="presParOf" srcId="{7082D62C-BB4A-41F6-BB77-124F1540309F}" destId="{863BBDBA-1E34-4C4D-A5FF-925D961C9960}" srcOrd="2" destOrd="0" presId="urn:microsoft.com/office/officeart/2005/8/layout/default"/>
    <dgm:cxn modelId="{D14D505C-9EC3-4B77-9752-20D2A11ED6EF}" type="presParOf" srcId="{7082D62C-BB4A-41F6-BB77-124F1540309F}" destId="{2F951A85-7C7C-4A6F-B781-5E28C70555EA}" srcOrd="3" destOrd="0" presId="urn:microsoft.com/office/officeart/2005/8/layout/default"/>
    <dgm:cxn modelId="{EFD03792-0C92-433E-A796-8CA645DF20EB}" type="presParOf" srcId="{7082D62C-BB4A-41F6-BB77-124F1540309F}" destId="{1A819C9A-51D0-4223-83D4-FAD0CB4AF0BD}" srcOrd="4" destOrd="0" presId="urn:microsoft.com/office/officeart/2005/8/layout/default"/>
    <dgm:cxn modelId="{1F7993A8-1130-4B03-985C-237473ED73F4}" type="presParOf" srcId="{7082D62C-BB4A-41F6-BB77-124F1540309F}" destId="{E17AF804-20F0-48B1-A9E2-75E151A786CC}" srcOrd="5" destOrd="0" presId="urn:microsoft.com/office/officeart/2005/8/layout/default"/>
    <dgm:cxn modelId="{A780F522-DAAD-4F27-84D5-1A8F82885003}" type="presParOf" srcId="{7082D62C-BB4A-41F6-BB77-124F1540309F}" destId="{03843912-385B-4DAE-BD22-A3BD886D5C99}"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0D08F9A-6E41-411C-A0FF-9F99F045CAB3}"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E1C36DBB-3C06-41C6-9E68-9B6936F29DD4}">
      <dgm:prSet custT="1"/>
      <dgm:spPr/>
      <dgm:t>
        <a:bodyPr/>
        <a:lstStyle/>
        <a:p>
          <a:r>
            <a:rPr lang="en-US" sz="2500"/>
            <a:t>Ensure services reflect </a:t>
          </a:r>
          <a:r>
            <a:rPr lang="en-US" sz="2500" b="1"/>
            <a:t>family priorities</a:t>
          </a:r>
        </a:p>
      </dgm:t>
    </dgm:pt>
    <dgm:pt modelId="{4566F2B5-07A0-4996-BFE4-08B354E434DB}" type="parTrans" cxnId="{0E187165-4CC4-4A37-B2F5-74D9768C3D52}">
      <dgm:prSet/>
      <dgm:spPr/>
      <dgm:t>
        <a:bodyPr/>
        <a:lstStyle/>
        <a:p>
          <a:endParaRPr lang="en-US" sz="2500"/>
        </a:p>
      </dgm:t>
    </dgm:pt>
    <dgm:pt modelId="{FC1757BA-D4AE-4C28-8D84-3358FB0D7627}" type="sibTrans" cxnId="{0E187165-4CC4-4A37-B2F5-74D9768C3D52}">
      <dgm:prSet/>
      <dgm:spPr/>
      <dgm:t>
        <a:bodyPr/>
        <a:lstStyle/>
        <a:p>
          <a:endParaRPr lang="en-US" sz="2500"/>
        </a:p>
      </dgm:t>
    </dgm:pt>
    <dgm:pt modelId="{E3AA7D19-586F-4F86-A785-6B56A5372DD1}">
      <dgm:prSet custT="1"/>
      <dgm:spPr/>
      <dgm:t>
        <a:bodyPr/>
        <a:lstStyle/>
        <a:p>
          <a:r>
            <a:rPr lang="en-US" sz="2500"/>
            <a:t>Respect cultural </a:t>
          </a:r>
          <a:r>
            <a:rPr lang="en-US" sz="2500" b="1"/>
            <a:t>backgrounds and preferences</a:t>
          </a:r>
        </a:p>
      </dgm:t>
    </dgm:pt>
    <dgm:pt modelId="{C74BDB67-9D75-4BD3-8ECF-CA8FD63512F1}" type="parTrans" cxnId="{49739A01-5C84-4AB4-AB5C-0E2BF178F643}">
      <dgm:prSet/>
      <dgm:spPr/>
      <dgm:t>
        <a:bodyPr/>
        <a:lstStyle/>
        <a:p>
          <a:endParaRPr lang="en-US" sz="2500"/>
        </a:p>
      </dgm:t>
    </dgm:pt>
    <dgm:pt modelId="{DB757597-9185-474F-8736-D41751B46AED}" type="sibTrans" cxnId="{49739A01-5C84-4AB4-AB5C-0E2BF178F643}">
      <dgm:prSet/>
      <dgm:spPr/>
      <dgm:t>
        <a:bodyPr/>
        <a:lstStyle/>
        <a:p>
          <a:endParaRPr lang="en-US" sz="2500"/>
        </a:p>
      </dgm:t>
    </dgm:pt>
    <dgm:pt modelId="{B53460D2-783D-4244-8B9F-2427B2DBECFA}">
      <dgm:prSet custT="1"/>
      <dgm:spPr/>
      <dgm:t>
        <a:bodyPr/>
        <a:lstStyle/>
        <a:p>
          <a:r>
            <a:rPr lang="en-US" sz="2500"/>
            <a:t>Use </a:t>
          </a:r>
          <a:r>
            <a:rPr lang="en-US" sz="2500" b="1"/>
            <a:t>family strengths </a:t>
          </a:r>
          <a:r>
            <a:rPr lang="en-US" sz="2500"/>
            <a:t>to guide decision making</a:t>
          </a:r>
          <a:endParaRPr lang="en-US" sz="2500" b="0"/>
        </a:p>
      </dgm:t>
    </dgm:pt>
    <dgm:pt modelId="{F5A3E412-1AD8-4B63-BBC7-01748A7DD4BA}" type="parTrans" cxnId="{3DA02154-CC3F-4889-9FC2-FD3E5B1AA73A}">
      <dgm:prSet/>
      <dgm:spPr/>
      <dgm:t>
        <a:bodyPr/>
        <a:lstStyle/>
        <a:p>
          <a:endParaRPr lang="en-US" sz="2500"/>
        </a:p>
      </dgm:t>
    </dgm:pt>
    <dgm:pt modelId="{D4FA52CF-D148-4607-A268-F52A05C6E922}" type="sibTrans" cxnId="{3DA02154-CC3F-4889-9FC2-FD3E5B1AA73A}">
      <dgm:prSet/>
      <dgm:spPr/>
      <dgm:t>
        <a:bodyPr/>
        <a:lstStyle/>
        <a:p>
          <a:endParaRPr lang="en-US" sz="2500"/>
        </a:p>
      </dgm:t>
    </dgm:pt>
    <dgm:pt modelId="{27093304-A6BB-43CA-A5C1-4E22B4748FCF}">
      <dgm:prSet custT="1"/>
      <dgm:spPr/>
      <dgm:t>
        <a:bodyPr/>
        <a:lstStyle/>
        <a:p>
          <a:r>
            <a:rPr lang="en-US" sz="2500" b="1"/>
            <a:t>Engage families </a:t>
          </a:r>
          <a:r>
            <a:rPr lang="en-US" sz="2500"/>
            <a:t>as partners </a:t>
          </a:r>
          <a:endParaRPr lang="en-US" sz="2500" b="1"/>
        </a:p>
      </dgm:t>
    </dgm:pt>
    <dgm:pt modelId="{3B1E504C-D619-445D-BC93-1BB971FA91D5}" type="parTrans" cxnId="{E2DF0681-5600-40C7-9278-3FD86651C371}">
      <dgm:prSet/>
      <dgm:spPr/>
      <dgm:t>
        <a:bodyPr/>
        <a:lstStyle/>
        <a:p>
          <a:endParaRPr lang="en-US" sz="2500"/>
        </a:p>
      </dgm:t>
    </dgm:pt>
    <dgm:pt modelId="{34D298C7-7765-4D13-A592-F3E684DBBDEB}" type="sibTrans" cxnId="{E2DF0681-5600-40C7-9278-3FD86651C371}">
      <dgm:prSet/>
      <dgm:spPr/>
      <dgm:t>
        <a:bodyPr/>
        <a:lstStyle/>
        <a:p>
          <a:endParaRPr lang="en-US" sz="2500"/>
        </a:p>
      </dgm:t>
    </dgm:pt>
    <dgm:pt modelId="{89983B2C-ED87-465C-AE57-5094792DE9A8}" type="pres">
      <dgm:prSet presAssocID="{60D08F9A-6E41-411C-A0FF-9F99F045CAB3}" presName="linear" presStyleCnt="0">
        <dgm:presLayoutVars>
          <dgm:animLvl val="lvl"/>
          <dgm:resizeHandles val="exact"/>
        </dgm:presLayoutVars>
      </dgm:prSet>
      <dgm:spPr/>
    </dgm:pt>
    <dgm:pt modelId="{F34100C9-68D2-4576-852C-B7FC19E4BFBB}" type="pres">
      <dgm:prSet presAssocID="{E1C36DBB-3C06-41C6-9E68-9B6936F29DD4}" presName="parentText" presStyleLbl="node1" presStyleIdx="0" presStyleCnt="4">
        <dgm:presLayoutVars>
          <dgm:chMax val="0"/>
          <dgm:bulletEnabled val="1"/>
        </dgm:presLayoutVars>
      </dgm:prSet>
      <dgm:spPr/>
    </dgm:pt>
    <dgm:pt modelId="{EA67A0E6-C0A3-4994-85AC-B91CB83436F1}" type="pres">
      <dgm:prSet presAssocID="{FC1757BA-D4AE-4C28-8D84-3358FB0D7627}" presName="spacer" presStyleCnt="0"/>
      <dgm:spPr/>
    </dgm:pt>
    <dgm:pt modelId="{88C25CF7-6AEB-48E3-B85F-061A5BE90A56}" type="pres">
      <dgm:prSet presAssocID="{E3AA7D19-586F-4F86-A785-6B56A5372DD1}" presName="parentText" presStyleLbl="node1" presStyleIdx="1" presStyleCnt="4">
        <dgm:presLayoutVars>
          <dgm:chMax val="0"/>
          <dgm:bulletEnabled val="1"/>
        </dgm:presLayoutVars>
      </dgm:prSet>
      <dgm:spPr/>
    </dgm:pt>
    <dgm:pt modelId="{D9A8662B-DFAE-4D3A-B0CB-3174B2C47D10}" type="pres">
      <dgm:prSet presAssocID="{DB757597-9185-474F-8736-D41751B46AED}" presName="spacer" presStyleCnt="0"/>
      <dgm:spPr/>
    </dgm:pt>
    <dgm:pt modelId="{CCC8D515-0799-43A3-8789-678B5BB3ED59}" type="pres">
      <dgm:prSet presAssocID="{B53460D2-783D-4244-8B9F-2427B2DBECFA}" presName="parentText" presStyleLbl="node1" presStyleIdx="2" presStyleCnt="4">
        <dgm:presLayoutVars>
          <dgm:chMax val="0"/>
          <dgm:bulletEnabled val="1"/>
        </dgm:presLayoutVars>
      </dgm:prSet>
      <dgm:spPr/>
    </dgm:pt>
    <dgm:pt modelId="{6D93E82D-DE68-46C8-B054-0303DD2D1065}" type="pres">
      <dgm:prSet presAssocID="{D4FA52CF-D148-4607-A268-F52A05C6E922}" presName="spacer" presStyleCnt="0"/>
      <dgm:spPr/>
    </dgm:pt>
    <dgm:pt modelId="{CBC9CF43-F8F1-4220-9217-A2EF85EF2F0F}" type="pres">
      <dgm:prSet presAssocID="{27093304-A6BB-43CA-A5C1-4E22B4748FCF}" presName="parentText" presStyleLbl="node1" presStyleIdx="3" presStyleCnt="4">
        <dgm:presLayoutVars>
          <dgm:chMax val="0"/>
          <dgm:bulletEnabled val="1"/>
        </dgm:presLayoutVars>
      </dgm:prSet>
      <dgm:spPr/>
    </dgm:pt>
  </dgm:ptLst>
  <dgm:cxnLst>
    <dgm:cxn modelId="{49739A01-5C84-4AB4-AB5C-0E2BF178F643}" srcId="{60D08F9A-6E41-411C-A0FF-9F99F045CAB3}" destId="{E3AA7D19-586F-4F86-A785-6B56A5372DD1}" srcOrd="1" destOrd="0" parTransId="{C74BDB67-9D75-4BD3-8ECF-CA8FD63512F1}" sibTransId="{DB757597-9185-474F-8736-D41751B46AED}"/>
    <dgm:cxn modelId="{76E51D29-6F9A-4CA0-9296-2795839A22CE}" type="presOf" srcId="{E1C36DBB-3C06-41C6-9E68-9B6936F29DD4}" destId="{F34100C9-68D2-4576-852C-B7FC19E4BFBB}" srcOrd="0" destOrd="0" presId="urn:microsoft.com/office/officeart/2005/8/layout/vList2"/>
    <dgm:cxn modelId="{3C012539-1456-4277-B620-1AF5CD3CB225}" type="presOf" srcId="{B53460D2-783D-4244-8B9F-2427B2DBECFA}" destId="{CCC8D515-0799-43A3-8789-678B5BB3ED59}" srcOrd="0" destOrd="0" presId="urn:microsoft.com/office/officeart/2005/8/layout/vList2"/>
    <dgm:cxn modelId="{0E187165-4CC4-4A37-B2F5-74D9768C3D52}" srcId="{60D08F9A-6E41-411C-A0FF-9F99F045CAB3}" destId="{E1C36DBB-3C06-41C6-9E68-9B6936F29DD4}" srcOrd="0" destOrd="0" parTransId="{4566F2B5-07A0-4996-BFE4-08B354E434DB}" sibTransId="{FC1757BA-D4AE-4C28-8D84-3358FB0D7627}"/>
    <dgm:cxn modelId="{3DA02154-CC3F-4889-9FC2-FD3E5B1AA73A}" srcId="{60D08F9A-6E41-411C-A0FF-9F99F045CAB3}" destId="{B53460D2-783D-4244-8B9F-2427B2DBECFA}" srcOrd="2" destOrd="0" parTransId="{F5A3E412-1AD8-4B63-BBC7-01748A7DD4BA}" sibTransId="{D4FA52CF-D148-4607-A268-F52A05C6E922}"/>
    <dgm:cxn modelId="{E2DF0681-5600-40C7-9278-3FD86651C371}" srcId="{60D08F9A-6E41-411C-A0FF-9F99F045CAB3}" destId="{27093304-A6BB-43CA-A5C1-4E22B4748FCF}" srcOrd="3" destOrd="0" parTransId="{3B1E504C-D619-445D-BC93-1BB971FA91D5}" sibTransId="{34D298C7-7765-4D13-A592-F3E684DBBDEB}"/>
    <dgm:cxn modelId="{5E2D8394-86C9-4FB8-8EEF-E9E9E77273E5}" type="presOf" srcId="{27093304-A6BB-43CA-A5C1-4E22B4748FCF}" destId="{CBC9CF43-F8F1-4220-9217-A2EF85EF2F0F}" srcOrd="0" destOrd="0" presId="urn:microsoft.com/office/officeart/2005/8/layout/vList2"/>
    <dgm:cxn modelId="{D610A2BF-7D14-4E63-9131-86871CC3D7C5}" type="presOf" srcId="{60D08F9A-6E41-411C-A0FF-9F99F045CAB3}" destId="{89983B2C-ED87-465C-AE57-5094792DE9A8}" srcOrd="0" destOrd="0" presId="urn:microsoft.com/office/officeart/2005/8/layout/vList2"/>
    <dgm:cxn modelId="{1F6241FA-0682-4D23-8EC1-E771A8DF7DA1}" type="presOf" srcId="{E3AA7D19-586F-4F86-A785-6B56A5372DD1}" destId="{88C25CF7-6AEB-48E3-B85F-061A5BE90A56}" srcOrd="0" destOrd="0" presId="urn:microsoft.com/office/officeart/2005/8/layout/vList2"/>
    <dgm:cxn modelId="{8039845F-B8F3-48D8-A2E8-1433011A5745}" type="presParOf" srcId="{89983B2C-ED87-465C-AE57-5094792DE9A8}" destId="{F34100C9-68D2-4576-852C-B7FC19E4BFBB}" srcOrd="0" destOrd="0" presId="urn:microsoft.com/office/officeart/2005/8/layout/vList2"/>
    <dgm:cxn modelId="{E879F004-2B21-43F3-8752-74C6178A4CB7}" type="presParOf" srcId="{89983B2C-ED87-465C-AE57-5094792DE9A8}" destId="{EA67A0E6-C0A3-4994-85AC-B91CB83436F1}" srcOrd="1" destOrd="0" presId="urn:microsoft.com/office/officeart/2005/8/layout/vList2"/>
    <dgm:cxn modelId="{5291E63D-9A09-4B7D-8F26-42B9FEB37F34}" type="presParOf" srcId="{89983B2C-ED87-465C-AE57-5094792DE9A8}" destId="{88C25CF7-6AEB-48E3-B85F-061A5BE90A56}" srcOrd="2" destOrd="0" presId="urn:microsoft.com/office/officeart/2005/8/layout/vList2"/>
    <dgm:cxn modelId="{C55750A1-ADD5-479D-9593-8F212709FD8D}" type="presParOf" srcId="{89983B2C-ED87-465C-AE57-5094792DE9A8}" destId="{D9A8662B-DFAE-4D3A-B0CB-3174B2C47D10}" srcOrd="3" destOrd="0" presId="urn:microsoft.com/office/officeart/2005/8/layout/vList2"/>
    <dgm:cxn modelId="{4108C96F-12FC-4B61-A374-D9FA07D9946E}" type="presParOf" srcId="{89983B2C-ED87-465C-AE57-5094792DE9A8}" destId="{CCC8D515-0799-43A3-8789-678B5BB3ED59}" srcOrd="4" destOrd="0" presId="urn:microsoft.com/office/officeart/2005/8/layout/vList2"/>
    <dgm:cxn modelId="{0300D0DC-0F2B-45FE-A006-37DD4A5E4979}" type="presParOf" srcId="{89983B2C-ED87-465C-AE57-5094792DE9A8}" destId="{6D93E82D-DE68-46C8-B054-0303DD2D1065}" srcOrd="5" destOrd="0" presId="urn:microsoft.com/office/officeart/2005/8/layout/vList2"/>
    <dgm:cxn modelId="{0BA9BF75-EBFC-45F4-A8B9-58030D598F66}" type="presParOf" srcId="{89983B2C-ED87-465C-AE57-5094792DE9A8}" destId="{CBC9CF43-F8F1-4220-9217-A2EF85EF2F0F}"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FC1F42-3D3E-4A4E-87EA-20CE51DC474C}">
      <dsp:nvSpPr>
        <dsp:cNvPr id="0" name=""/>
        <dsp:cNvSpPr/>
      </dsp:nvSpPr>
      <dsp:spPr>
        <a:xfrm>
          <a:off x="0" y="1894"/>
          <a:ext cx="11414125" cy="96005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93F30C31-7BF9-4EB6-BCB5-4306710358E0}">
      <dsp:nvSpPr>
        <dsp:cNvPr id="0" name=""/>
        <dsp:cNvSpPr/>
      </dsp:nvSpPr>
      <dsp:spPr>
        <a:xfrm>
          <a:off x="188673" y="116163"/>
          <a:ext cx="731519" cy="731519"/>
        </a:xfrm>
        <a:prstGeom prst="rect">
          <a:avLst/>
        </a:prstGeom>
        <a:blipFill>
          <a:blip xmlns:r="http://schemas.openxmlformats.org/officeDocument/2006/relationships">
            <a:extLst>
              <a:ext uri="{96DAC541-7B7A-43D3-8B79-37D633B846F1}">
                <asvg:svgBlip xmlns:asvg="http://schemas.microsoft.com/office/drawing/2016/SVG/main" r:embed="rId1"/>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E6BD5B56-A113-4B53-9141-A210A7A9006C}">
      <dsp:nvSpPr>
        <dsp:cNvPr id="0" name=""/>
        <dsp:cNvSpPr/>
      </dsp:nvSpPr>
      <dsp:spPr>
        <a:xfrm>
          <a:off x="1108866" y="1894"/>
          <a:ext cx="10305258" cy="960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6" tIns="101606" rIns="101606" bIns="101606" numCol="1" spcCol="1270" anchor="ctr" anchorCtr="0">
          <a:noAutofit/>
        </a:bodyPr>
        <a:lstStyle/>
        <a:p>
          <a:pPr marL="0" lvl="0" indent="0" algn="l" defTabSz="889000">
            <a:lnSpc>
              <a:spcPct val="100000"/>
            </a:lnSpc>
            <a:spcBef>
              <a:spcPct val="0"/>
            </a:spcBef>
            <a:spcAft>
              <a:spcPct val="35000"/>
            </a:spcAft>
            <a:buNone/>
          </a:pPr>
          <a:r>
            <a:rPr lang="en-US" sz="2000" b="0" i="0" kern="1200"/>
            <a:t>The population of children eligible for EI services continues to grow in diversity </a:t>
          </a:r>
          <a:br>
            <a:rPr lang="en-US" sz="2000" b="0" i="0" kern="1200"/>
          </a:br>
          <a:r>
            <a:rPr lang="en-US" sz="2000" b="0" i="0" kern="1200"/>
            <a:t>and complexity.</a:t>
          </a:r>
          <a:endParaRPr lang="en-US" sz="2000" kern="1200"/>
        </a:p>
      </dsp:txBody>
      <dsp:txXfrm>
        <a:off x="1108866" y="1894"/>
        <a:ext cx="10305258" cy="960057"/>
      </dsp:txXfrm>
    </dsp:sp>
    <dsp:sp modelId="{2FC14B82-AD49-4E4D-8843-D2CFD92BEEC3}">
      <dsp:nvSpPr>
        <dsp:cNvPr id="0" name=""/>
        <dsp:cNvSpPr/>
      </dsp:nvSpPr>
      <dsp:spPr>
        <a:xfrm>
          <a:off x="0" y="1201966"/>
          <a:ext cx="11414125" cy="96005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A6B3DB73-BBAE-4070-ABCC-CAE15D3486C9}">
      <dsp:nvSpPr>
        <dsp:cNvPr id="0" name=""/>
        <dsp:cNvSpPr/>
      </dsp:nvSpPr>
      <dsp:spPr>
        <a:xfrm>
          <a:off x="188673" y="1316235"/>
          <a:ext cx="731519" cy="731519"/>
        </a:xfrm>
        <a:prstGeom prst="rect">
          <a:avLst/>
        </a:prstGeom>
        <a:blipFill>
          <a:blip xmlns:r="http://schemas.openxmlformats.org/officeDocument/2006/relationships">
            <a:extLst>
              <a:ext uri="{96DAC541-7B7A-43D3-8B79-37D633B846F1}">
                <asvg:svgBlip xmlns:asvg="http://schemas.microsoft.com/office/drawing/2016/SVG/main" r:embed="rId2"/>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D4E9D76F-A007-4628-87AD-CF51D1C5C0C3}">
      <dsp:nvSpPr>
        <dsp:cNvPr id="0" name=""/>
        <dsp:cNvSpPr/>
      </dsp:nvSpPr>
      <dsp:spPr>
        <a:xfrm>
          <a:off x="1106393" y="1189418"/>
          <a:ext cx="10209007" cy="960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6" tIns="101606" rIns="101606" bIns="101606" numCol="1" spcCol="1270" anchor="ctr" anchorCtr="0">
          <a:noAutofit/>
        </a:bodyPr>
        <a:lstStyle/>
        <a:p>
          <a:pPr marL="0" lvl="0" indent="0" algn="l" defTabSz="889000">
            <a:lnSpc>
              <a:spcPct val="100000"/>
            </a:lnSpc>
            <a:spcBef>
              <a:spcPct val="0"/>
            </a:spcBef>
            <a:spcAft>
              <a:spcPct val="35000"/>
            </a:spcAft>
            <a:buNone/>
          </a:pPr>
          <a:r>
            <a:rPr lang="en-US" sz="2000" b="0" i="0" kern="1200"/>
            <a:t>Families have a variety of priorities and needs.</a:t>
          </a:r>
          <a:endParaRPr lang="en-US" sz="2000" kern="1200"/>
        </a:p>
      </dsp:txBody>
      <dsp:txXfrm>
        <a:off x="1106393" y="1189418"/>
        <a:ext cx="10209007" cy="960057"/>
      </dsp:txXfrm>
    </dsp:sp>
    <dsp:sp modelId="{5858B940-7464-443E-B29B-92C5E895D0F1}">
      <dsp:nvSpPr>
        <dsp:cNvPr id="0" name=""/>
        <dsp:cNvSpPr/>
      </dsp:nvSpPr>
      <dsp:spPr>
        <a:xfrm>
          <a:off x="0" y="2402038"/>
          <a:ext cx="11414125" cy="96005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4D5DD65F-90F1-44CA-BCE1-5B9AE9063F1D}">
      <dsp:nvSpPr>
        <dsp:cNvPr id="0" name=""/>
        <dsp:cNvSpPr/>
      </dsp:nvSpPr>
      <dsp:spPr>
        <a:xfrm>
          <a:off x="188673" y="2516307"/>
          <a:ext cx="731519" cy="731519"/>
        </a:xfrm>
        <a:prstGeom prst="rect">
          <a:avLst/>
        </a:prstGeom>
        <a:blipFill>
          <a:blip xmlns:r="http://schemas.openxmlformats.org/officeDocument/2006/relationships">
            <a:extLst>
              <a:ext uri="{96DAC541-7B7A-43D3-8B79-37D633B846F1}">
                <asvg:svgBlip xmlns:asvg="http://schemas.microsoft.com/office/drawing/2016/SVG/main" r:embed="rId3"/>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409F7BEF-0B8B-4127-84A5-87E57B3310F5}">
      <dsp:nvSpPr>
        <dsp:cNvPr id="0" name=""/>
        <dsp:cNvSpPr/>
      </dsp:nvSpPr>
      <dsp:spPr>
        <a:xfrm>
          <a:off x="1108866" y="2402038"/>
          <a:ext cx="10305258" cy="960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6" tIns="101606" rIns="101606" bIns="101606" numCol="1" spcCol="1270" anchor="ctr" anchorCtr="0">
          <a:noAutofit/>
        </a:bodyPr>
        <a:lstStyle/>
        <a:p>
          <a:pPr marL="0" lvl="0" indent="0" algn="l" defTabSz="889000">
            <a:lnSpc>
              <a:spcPct val="100000"/>
            </a:lnSpc>
            <a:spcBef>
              <a:spcPct val="0"/>
            </a:spcBef>
            <a:spcAft>
              <a:spcPct val="35000"/>
            </a:spcAft>
            <a:buNone/>
          </a:pPr>
          <a:r>
            <a:rPr lang="en-US" sz="2000" b="0" i="0" kern="1200"/>
            <a:t>EI services are delivered by providers who represent different disciplines </a:t>
          </a:r>
          <a:br>
            <a:rPr lang="en-US" sz="2000" b="0" i="0" kern="1200"/>
          </a:br>
          <a:r>
            <a:rPr lang="en-US" sz="2000" b="0" i="0" kern="1200"/>
            <a:t>and experiences.	</a:t>
          </a:r>
          <a:endParaRPr lang="en-US" sz="2000" kern="1200"/>
        </a:p>
      </dsp:txBody>
      <dsp:txXfrm>
        <a:off x="1108866" y="2402038"/>
        <a:ext cx="10305258" cy="960057"/>
      </dsp:txXfrm>
    </dsp:sp>
    <dsp:sp modelId="{54FB0DC7-2541-4201-80BA-11B333979895}">
      <dsp:nvSpPr>
        <dsp:cNvPr id="0" name=""/>
        <dsp:cNvSpPr/>
      </dsp:nvSpPr>
      <dsp:spPr>
        <a:xfrm>
          <a:off x="0" y="3602110"/>
          <a:ext cx="11414125" cy="96005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56F3D8A7-403B-4750-98A8-ABB37C727A79}">
      <dsp:nvSpPr>
        <dsp:cNvPr id="0" name=""/>
        <dsp:cNvSpPr/>
      </dsp:nvSpPr>
      <dsp:spPr>
        <a:xfrm>
          <a:off x="188673" y="3716380"/>
          <a:ext cx="731519" cy="731519"/>
        </a:xfrm>
        <a:prstGeom prst="rect">
          <a:avLst/>
        </a:prstGeom>
        <a:blipFill rotWithShape="1">
          <a:blip xmlns:r="http://schemas.openxmlformats.org/officeDocument/2006/relationships">
            <a:extLst>
              <a:ext uri="{96DAC541-7B7A-43D3-8B79-37D633B846F1}">
                <asvg:svgBlip xmlns:asvg="http://schemas.microsoft.com/office/drawing/2016/SVG/main" r:embed="rId4"/>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BACD4F42-FA9C-453C-AFA4-901CE17BE9DD}">
      <dsp:nvSpPr>
        <dsp:cNvPr id="0" name=""/>
        <dsp:cNvSpPr/>
      </dsp:nvSpPr>
      <dsp:spPr>
        <a:xfrm>
          <a:off x="1108866" y="3602110"/>
          <a:ext cx="10305258" cy="960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6" tIns="101606" rIns="101606" bIns="101606" numCol="1" spcCol="1270" anchor="ctr" anchorCtr="0">
          <a:noAutofit/>
        </a:bodyPr>
        <a:lstStyle/>
        <a:p>
          <a:pPr marL="0" lvl="0" indent="0" algn="l" defTabSz="889000">
            <a:lnSpc>
              <a:spcPct val="100000"/>
            </a:lnSpc>
            <a:spcBef>
              <a:spcPct val="0"/>
            </a:spcBef>
            <a:spcAft>
              <a:spcPct val="35000"/>
            </a:spcAft>
            <a:buNone/>
          </a:pPr>
          <a:r>
            <a:rPr lang="en-US" sz="2000" kern="1200"/>
            <a:t>Funding is often insufficient to meet the needs of eligible children and families.</a:t>
          </a:r>
        </a:p>
      </dsp:txBody>
      <dsp:txXfrm>
        <a:off x="1108866" y="3602110"/>
        <a:ext cx="10305258" cy="96005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4E59BA-5119-4036-90F7-BA9E38E5D8A2}">
      <dsp:nvSpPr>
        <dsp:cNvPr id="0" name=""/>
        <dsp:cNvSpPr/>
      </dsp:nvSpPr>
      <dsp:spPr>
        <a:xfrm>
          <a:off x="0" y="666664"/>
          <a:ext cx="11290793" cy="865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a:t>Families report </a:t>
          </a:r>
          <a:r>
            <a:rPr lang="en-US" sz="2000" b="1" i="0" kern="1200"/>
            <a:t>inconsistent</a:t>
          </a:r>
          <a:r>
            <a:rPr lang="en-US" sz="2000" b="0" i="0" kern="1200"/>
            <a:t> experiences across providers, particularly related to how family </a:t>
          </a:r>
          <a:r>
            <a:rPr lang="en-US" sz="2000" b="1" i="0" kern="1200"/>
            <a:t>priorities</a:t>
          </a:r>
          <a:r>
            <a:rPr lang="en-US" sz="2000" b="0" i="0" kern="1200"/>
            <a:t> are identified and incorporated into IFSP outcomes.</a:t>
          </a:r>
          <a:endParaRPr lang="en-US" sz="2000" kern="1200"/>
        </a:p>
      </dsp:txBody>
      <dsp:txXfrm>
        <a:off x="42265" y="708929"/>
        <a:ext cx="11206263" cy="781270"/>
      </dsp:txXfrm>
    </dsp:sp>
    <dsp:sp modelId="{D426188E-183C-4ECD-B50C-9B76AB875F69}">
      <dsp:nvSpPr>
        <dsp:cNvPr id="0" name=""/>
        <dsp:cNvSpPr/>
      </dsp:nvSpPr>
      <dsp:spPr>
        <a:xfrm>
          <a:off x="0" y="1590064"/>
          <a:ext cx="11290793" cy="865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a:t>Providers express </a:t>
          </a:r>
          <a:r>
            <a:rPr lang="en-US" sz="2000" b="1" i="0" kern="1200"/>
            <a:t>confusion</a:t>
          </a:r>
          <a:r>
            <a:rPr lang="en-US" sz="2000" b="0" i="0" kern="1200"/>
            <a:t> about expectations for family-centered practices, especially when working with families whose cultural values differ from their own.</a:t>
          </a:r>
          <a:endParaRPr lang="en-US" sz="2000" kern="1200"/>
        </a:p>
      </dsp:txBody>
      <dsp:txXfrm>
        <a:off x="42265" y="1632329"/>
        <a:ext cx="11206263" cy="781270"/>
      </dsp:txXfrm>
    </dsp:sp>
    <dsp:sp modelId="{E759264A-5389-4C5D-B436-5EE0EB35D7C4}">
      <dsp:nvSpPr>
        <dsp:cNvPr id="0" name=""/>
        <dsp:cNvSpPr/>
      </dsp:nvSpPr>
      <dsp:spPr>
        <a:xfrm>
          <a:off x="0" y="2513464"/>
          <a:ext cx="11290793" cy="865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a:t>Community partners (e.g., childcare, health clinics, family resource centers) report </a:t>
          </a:r>
          <a:r>
            <a:rPr lang="en-US" sz="2000" b="1" i="0" kern="1200"/>
            <a:t>limited</a:t>
          </a:r>
          <a:r>
            <a:rPr lang="en-US" sz="2000" b="0" i="0" kern="1200"/>
            <a:t> coordination with EI, leading to fragmented services.</a:t>
          </a:r>
          <a:endParaRPr lang="en-US" sz="2000" kern="1200"/>
        </a:p>
      </dsp:txBody>
      <dsp:txXfrm>
        <a:off x="42265" y="2555729"/>
        <a:ext cx="11206263" cy="781270"/>
      </dsp:txXfrm>
    </dsp:sp>
    <dsp:sp modelId="{13C2EB83-559C-4AC1-8667-E5AE6AA297E3}">
      <dsp:nvSpPr>
        <dsp:cNvPr id="0" name=""/>
        <dsp:cNvSpPr/>
      </dsp:nvSpPr>
      <dsp:spPr>
        <a:xfrm>
          <a:off x="0" y="3436864"/>
          <a:ext cx="11290793" cy="865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a:t>Family representatives on the local Interagency Coordinating Council have raised concerns that family voice is often “consulted” but not </a:t>
          </a:r>
          <a:r>
            <a:rPr lang="en-US" sz="2000" b="1" i="0" kern="1200"/>
            <a:t>meaningfully</a:t>
          </a:r>
          <a:r>
            <a:rPr lang="en-US" sz="2000" b="0" i="0" kern="1200"/>
            <a:t> </a:t>
          </a:r>
          <a:r>
            <a:rPr lang="en-US" sz="2000" b="1" i="0" kern="1200"/>
            <a:t>reflected</a:t>
          </a:r>
          <a:r>
            <a:rPr lang="en-US" sz="2000" b="0" i="0" kern="1200"/>
            <a:t> in decisions.</a:t>
          </a:r>
          <a:endParaRPr lang="en-US" sz="2000" kern="1200"/>
        </a:p>
      </dsp:txBody>
      <dsp:txXfrm>
        <a:off x="42265" y="3479129"/>
        <a:ext cx="11206263" cy="78127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C72AA7-8412-470A-B816-6311D00BF65E}">
      <dsp:nvSpPr>
        <dsp:cNvPr id="0" name=""/>
        <dsp:cNvSpPr/>
      </dsp:nvSpPr>
      <dsp:spPr>
        <a:xfrm>
          <a:off x="0" y="21039"/>
          <a:ext cx="7013448" cy="909089"/>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ClrTx/>
            <a:buSzTx/>
            <a:buFont typeface="Arial" panose="020B0604020202020204" pitchFamily="34" charset="0"/>
            <a:buNone/>
          </a:pPr>
          <a:r>
            <a:rPr lang="en-US" sz="2100" kern="1200">
              <a:solidFill>
                <a:schemeClr val="bg1"/>
              </a:solidFill>
              <a:ea typeface="Open Sans"/>
              <a:cs typeface="Open Sans"/>
            </a:rPr>
            <a:t>Consistent, </a:t>
          </a:r>
          <a:r>
            <a:rPr lang="en-US" sz="2100" b="1" kern="1200">
              <a:solidFill>
                <a:schemeClr val="bg1"/>
              </a:solidFill>
              <a:ea typeface="Open Sans"/>
              <a:cs typeface="Open Sans"/>
            </a:rPr>
            <a:t>family-centered practices </a:t>
          </a:r>
          <a:br>
            <a:rPr lang="en-US" sz="2100" b="1" kern="1200">
              <a:solidFill>
                <a:schemeClr val="bg1"/>
              </a:solidFill>
              <a:ea typeface="Open Sans"/>
              <a:cs typeface="Open Sans"/>
            </a:rPr>
          </a:br>
          <a:r>
            <a:rPr lang="en-US" sz="2100" kern="1200">
              <a:solidFill>
                <a:schemeClr val="bg1"/>
              </a:solidFill>
              <a:ea typeface="Open Sans"/>
              <a:cs typeface="Open Sans"/>
            </a:rPr>
            <a:t>across providers</a:t>
          </a:r>
          <a:endParaRPr lang="en-US" sz="2100" kern="1200">
            <a:solidFill>
              <a:schemeClr val="bg1"/>
            </a:solidFill>
          </a:endParaRPr>
        </a:p>
      </dsp:txBody>
      <dsp:txXfrm>
        <a:off x="44378" y="65417"/>
        <a:ext cx="6924692" cy="820333"/>
      </dsp:txXfrm>
    </dsp:sp>
    <dsp:sp modelId="{067A2860-55D7-48FA-A29F-93CDB78CE359}">
      <dsp:nvSpPr>
        <dsp:cNvPr id="0" name=""/>
        <dsp:cNvSpPr/>
      </dsp:nvSpPr>
      <dsp:spPr>
        <a:xfrm>
          <a:off x="0" y="990609"/>
          <a:ext cx="7013448" cy="909089"/>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ClrTx/>
            <a:buSzTx/>
            <a:buFont typeface="Arial" panose="020B0604020202020204" pitchFamily="34" charset="0"/>
            <a:buNone/>
          </a:pPr>
          <a:r>
            <a:rPr lang="en-US" sz="2100" b="1" kern="1200">
              <a:solidFill>
                <a:schemeClr val="bg1"/>
              </a:solidFill>
              <a:ea typeface="Open Sans"/>
              <a:cs typeface="Open Sans"/>
            </a:rPr>
            <a:t>Strong partnerships </a:t>
          </a:r>
          <a:r>
            <a:rPr lang="en-US" sz="2100" kern="1200">
              <a:solidFill>
                <a:schemeClr val="bg1"/>
              </a:solidFill>
              <a:ea typeface="Open Sans"/>
              <a:cs typeface="Open Sans"/>
            </a:rPr>
            <a:t>with families and </a:t>
          </a:r>
          <a:br>
            <a:rPr lang="en-US" sz="2100" kern="1200">
              <a:solidFill>
                <a:schemeClr val="bg1"/>
              </a:solidFill>
              <a:ea typeface="Open Sans"/>
              <a:cs typeface="Open Sans"/>
            </a:rPr>
          </a:br>
          <a:r>
            <a:rPr lang="en-US" sz="2100" kern="1200">
              <a:solidFill>
                <a:schemeClr val="bg1"/>
              </a:solidFill>
              <a:ea typeface="Open Sans"/>
              <a:cs typeface="Open Sans"/>
            </a:rPr>
            <a:t>community partners</a:t>
          </a:r>
          <a:endParaRPr lang="en-US" sz="2100" kern="1200">
            <a:solidFill>
              <a:schemeClr val="bg1"/>
            </a:solidFill>
          </a:endParaRPr>
        </a:p>
      </dsp:txBody>
      <dsp:txXfrm>
        <a:off x="44378" y="1034987"/>
        <a:ext cx="6924692" cy="820333"/>
      </dsp:txXfrm>
    </dsp:sp>
    <dsp:sp modelId="{9094B0A5-9FA2-45CC-849B-44828170318C}">
      <dsp:nvSpPr>
        <dsp:cNvPr id="0" name=""/>
        <dsp:cNvSpPr/>
      </dsp:nvSpPr>
      <dsp:spPr>
        <a:xfrm>
          <a:off x="0" y="1960179"/>
          <a:ext cx="7013448" cy="909089"/>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ClrTx/>
            <a:buSzTx/>
            <a:buFont typeface="Arial" panose="020B0604020202020204" pitchFamily="34" charset="0"/>
            <a:buNone/>
          </a:pPr>
          <a:r>
            <a:rPr lang="en-US" sz="2100" b="1" kern="1200">
              <a:solidFill>
                <a:schemeClr val="bg1"/>
              </a:solidFill>
              <a:ea typeface="Open Sans"/>
              <a:cs typeface="Open Sans"/>
            </a:rPr>
            <a:t>Clear expectations and supports </a:t>
          </a:r>
          <a:r>
            <a:rPr lang="en-US" sz="2100" kern="1200">
              <a:solidFill>
                <a:schemeClr val="bg1"/>
              </a:solidFill>
              <a:ea typeface="Open Sans"/>
              <a:cs typeface="Open Sans"/>
            </a:rPr>
            <a:t>for service </a:t>
          </a:r>
          <a:br>
            <a:rPr lang="en-US" sz="2100" kern="1200">
              <a:solidFill>
                <a:schemeClr val="bg1"/>
              </a:solidFill>
              <a:ea typeface="Open Sans"/>
              <a:cs typeface="Open Sans"/>
            </a:rPr>
          </a:br>
          <a:r>
            <a:rPr lang="en-US" sz="2100" kern="1200">
              <a:solidFill>
                <a:schemeClr val="bg1"/>
              </a:solidFill>
              <a:ea typeface="Open Sans"/>
              <a:cs typeface="Open Sans"/>
            </a:rPr>
            <a:t>delivery in natural environments</a:t>
          </a:r>
          <a:endParaRPr lang="en-US" sz="2100" kern="1200">
            <a:solidFill>
              <a:schemeClr val="bg1"/>
            </a:solidFill>
          </a:endParaRPr>
        </a:p>
      </dsp:txBody>
      <dsp:txXfrm>
        <a:off x="44378" y="2004557"/>
        <a:ext cx="6924692" cy="82033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227305-67B3-4EFE-AA09-2904B0C8D264}">
      <dsp:nvSpPr>
        <dsp:cNvPr id="0" name=""/>
        <dsp:cNvSpPr/>
      </dsp:nvSpPr>
      <dsp:spPr>
        <a:xfrm>
          <a:off x="856106" y="0"/>
          <a:ext cx="9702546" cy="4563291"/>
        </a:xfrm>
        <a:prstGeom prst="rightArrow">
          <a:avLst/>
        </a:prstGeom>
        <a:solidFill>
          <a:schemeClr val="accent1">
            <a:lumMod val="40000"/>
            <a:lumOff val="60000"/>
          </a:schemeClr>
        </a:solidFill>
        <a:ln>
          <a:noFill/>
        </a:ln>
        <a:effectLst/>
      </dsp:spPr>
      <dsp:style>
        <a:lnRef idx="0">
          <a:scrgbClr r="0" g="0" b="0"/>
        </a:lnRef>
        <a:fillRef idx="1">
          <a:scrgbClr r="0" g="0" b="0"/>
        </a:fillRef>
        <a:effectRef idx="0">
          <a:scrgbClr r="0" g="0" b="0"/>
        </a:effectRef>
        <a:fontRef idx="minor"/>
      </dsp:style>
    </dsp:sp>
    <dsp:sp modelId="{C38FEE2A-7540-4532-88D6-9A86F895E20B}">
      <dsp:nvSpPr>
        <dsp:cNvPr id="0" name=""/>
        <dsp:cNvSpPr/>
      </dsp:nvSpPr>
      <dsp:spPr>
        <a:xfrm>
          <a:off x="5712" y="1368987"/>
          <a:ext cx="2747791" cy="1825316"/>
        </a:xfrm>
        <a:prstGeom prst="roundRect">
          <a:avLst/>
        </a:prstGeom>
        <a:solidFill>
          <a:schemeClr val="accent2">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a:t>EI leaders are accountable for quality, not isolated compliance</a:t>
          </a:r>
          <a:endParaRPr lang="en-US" sz="2000" kern="1200"/>
        </a:p>
      </dsp:txBody>
      <dsp:txXfrm>
        <a:off x="94817" y="1458092"/>
        <a:ext cx="2569581" cy="1647106"/>
      </dsp:txXfrm>
    </dsp:sp>
    <dsp:sp modelId="{615115BA-2FFE-4102-98E3-0B8312917E02}">
      <dsp:nvSpPr>
        <dsp:cNvPr id="0" name=""/>
        <dsp:cNvSpPr/>
      </dsp:nvSpPr>
      <dsp:spPr>
        <a:xfrm>
          <a:off x="2890893" y="1368987"/>
          <a:ext cx="2747791" cy="1825316"/>
        </a:xfrm>
        <a:prstGeom prst="roundRect">
          <a:avLst/>
        </a:prstGeom>
        <a:solidFill>
          <a:schemeClr val="accent2">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a:t>Leadership shapes how systems work, especially across partners</a:t>
          </a:r>
          <a:endParaRPr lang="en-US" sz="2000" kern="1200"/>
        </a:p>
      </dsp:txBody>
      <dsp:txXfrm>
        <a:off x="2979998" y="1458092"/>
        <a:ext cx="2569581" cy="1647106"/>
      </dsp:txXfrm>
    </dsp:sp>
    <dsp:sp modelId="{108C8B3A-AC56-4C0F-97DE-5D4D5A2CBF32}">
      <dsp:nvSpPr>
        <dsp:cNvPr id="0" name=""/>
        <dsp:cNvSpPr/>
      </dsp:nvSpPr>
      <dsp:spPr>
        <a:xfrm>
          <a:off x="5776074" y="1368987"/>
          <a:ext cx="2747791" cy="1825316"/>
        </a:xfrm>
        <a:prstGeom prst="roundRect">
          <a:avLst/>
        </a:prstGeom>
        <a:solidFill>
          <a:schemeClr val="accent2">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a:t>Family-centered practice depends on system conditions</a:t>
          </a:r>
          <a:endParaRPr lang="en-US" sz="2000" kern="1200"/>
        </a:p>
      </dsp:txBody>
      <dsp:txXfrm>
        <a:off x="5865179" y="1458092"/>
        <a:ext cx="2569581" cy="1647106"/>
      </dsp:txXfrm>
    </dsp:sp>
    <dsp:sp modelId="{F891ABF0-529E-4F28-873B-B533EBD6848A}">
      <dsp:nvSpPr>
        <dsp:cNvPr id="0" name=""/>
        <dsp:cNvSpPr/>
      </dsp:nvSpPr>
      <dsp:spPr>
        <a:xfrm>
          <a:off x="8661255" y="1368987"/>
          <a:ext cx="2747791" cy="1825316"/>
        </a:xfrm>
        <a:prstGeom prst="roundRect">
          <a:avLst/>
        </a:prstGeom>
        <a:solidFill>
          <a:schemeClr val="accent2">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a:t>Small leadership shifts drive large- scale improvement</a:t>
          </a:r>
          <a:endParaRPr lang="en-US" sz="2000" kern="1200"/>
        </a:p>
      </dsp:txBody>
      <dsp:txXfrm>
        <a:off x="8750360" y="1458092"/>
        <a:ext cx="2569581" cy="164710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8E61F2-8968-4AE7-BEDD-3CFBC61B47E9}">
      <dsp:nvSpPr>
        <dsp:cNvPr id="0" name=""/>
        <dsp:cNvSpPr/>
      </dsp:nvSpPr>
      <dsp:spPr>
        <a:xfrm>
          <a:off x="0" y="307977"/>
          <a:ext cx="2127329" cy="1276397"/>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70000"/>
            </a:lnSpc>
            <a:spcBef>
              <a:spcPct val="0"/>
            </a:spcBef>
            <a:spcAft>
              <a:spcPts val="600"/>
            </a:spcAft>
            <a:buNone/>
          </a:pPr>
          <a:r>
            <a:rPr lang="en-US" sz="1700" b="1" kern="1200"/>
            <a:t>Multidisciplinary evaluation and assessment</a:t>
          </a:r>
        </a:p>
        <a:p>
          <a:pPr marL="0" lvl="0" indent="0" algn="ctr" defTabSz="755650">
            <a:lnSpc>
              <a:spcPct val="70000"/>
            </a:lnSpc>
            <a:spcBef>
              <a:spcPct val="0"/>
            </a:spcBef>
            <a:spcAft>
              <a:spcPts val="600"/>
            </a:spcAft>
            <a:buNone/>
          </a:pPr>
          <a:r>
            <a:rPr lang="en-US" sz="800" kern="1200"/>
            <a:t>34 CFR §303.321</a:t>
          </a:r>
        </a:p>
      </dsp:txBody>
      <dsp:txXfrm>
        <a:off x="62309" y="370286"/>
        <a:ext cx="2002711" cy="1151779"/>
      </dsp:txXfrm>
    </dsp:sp>
    <dsp:sp modelId="{EF921E80-C02C-4836-806F-4624953D9242}">
      <dsp:nvSpPr>
        <dsp:cNvPr id="0" name=""/>
        <dsp:cNvSpPr/>
      </dsp:nvSpPr>
      <dsp:spPr>
        <a:xfrm>
          <a:off x="2279547" y="307977"/>
          <a:ext cx="2127329" cy="1276397"/>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70000"/>
            </a:lnSpc>
            <a:spcBef>
              <a:spcPct val="0"/>
            </a:spcBef>
            <a:spcAft>
              <a:spcPts val="600"/>
            </a:spcAft>
            <a:buNone/>
          </a:pPr>
          <a:r>
            <a:rPr lang="en-US" sz="1700" b="1" kern="1200"/>
            <a:t>Services based on an IFSP</a:t>
          </a:r>
        </a:p>
        <a:p>
          <a:pPr marL="0" lvl="0" indent="0" algn="ctr" defTabSz="755650">
            <a:lnSpc>
              <a:spcPct val="70000"/>
            </a:lnSpc>
            <a:spcBef>
              <a:spcPct val="0"/>
            </a:spcBef>
            <a:spcAft>
              <a:spcPts val="600"/>
            </a:spcAft>
            <a:buNone/>
          </a:pPr>
          <a:r>
            <a:rPr lang="en-US" sz="800" kern="1200"/>
            <a:t>34 CFR §§303.340–303.346)</a:t>
          </a:r>
        </a:p>
      </dsp:txBody>
      <dsp:txXfrm>
        <a:off x="2341856" y="370286"/>
        <a:ext cx="2002711" cy="1151779"/>
      </dsp:txXfrm>
    </dsp:sp>
    <dsp:sp modelId="{1DEB1647-9296-4948-8A1D-FC2CBA16D6AD}">
      <dsp:nvSpPr>
        <dsp:cNvPr id="0" name=""/>
        <dsp:cNvSpPr/>
      </dsp:nvSpPr>
      <dsp:spPr>
        <a:xfrm>
          <a:off x="4600270" y="307977"/>
          <a:ext cx="2127329" cy="1276397"/>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70000"/>
            </a:lnSpc>
            <a:spcBef>
              <a:spcPct val="0"/>
            </a:spcBef>
            <a:spcAft>
              <a:spcPts val="600"/>
            </a:spcAft>
            <a:buNone/>
          </a:pPr>
          <a:r>
            <a:rPr lang="en-US" sz="1700" b="1" kern="1200">
              <a:solidFill>
                <a:srgbClr val="FFFFFF"/>
              </a:solidFill>
              <a:latin typeface="Open Sans"/>
              <a:ea typeface="+mn-ea"/>
              <a:cs typeface="+mn-cs"/>
            </a:rPr>
            <a:t>Services</a:t>
          </a:r>
          <a:r>
            <a:rPr lang="en-US" sz="1700" b="1" kern="1200"/>
            <a:t> provided in natural environments</a:t>
          </a:r>
        </a:p>
        <a:p>
          <a:pPr marL="0" lvl="0" indent="0" algn="ctr" defTabSz="755650">
            <a:lnSpc>
              <a:spcPct val="70000"/>
            </a:lnSpc>
            <a:spcBef>
              <a:spcPct val="0"/>
            </a:spcBef>
            <a:spcAft>
              <a:spcPts val="600"/>
            </a:spcAft>
            <a:buNone/>
          </a:pPr>
          <a:r>
            <a:rPr lang="en-US" sz="800" kern="1200"/>
            <a:t>34 CFR §303.26 and §303.126</a:t>
          </a:r>
        </a:p>
      </dsp:txBody>
      <dsp:txXfrm>
        <a:off x="4662579" y="370286"/>
        <a:ext cx="2002711" cy="1151779"/>
      </dsp:txXfrm>
    </dsp:sp>
    <dsp:sp modelId="{0AB068E5-35BF-41E3-88FB-2B8F62A226E4}">
      <dsp:nvSpPr>
        <dsp:cNvPr id="0" name=""/>
        <dsp:cNvSpPr/>
      </dsp:nvSpPr>
      <dsp:spPr>
        <a:xfrm>
          <a:off x="6920994" y="307977"/>
          <a:ext cx="2127329" cy="1276397"/>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70000"/>
            </a:lnSpc>
            <a:spcBef>
              <a:spcPct val="0"/>
            </a:spcBef>
            <a:spcAft>
              <a:spcPts val="600"/>
            </a:spcAft>
            <a:buNone/>
          </a:pPr>
          <a:r>
            <a:rPr lang="en-US" sz="1700" b="1" kern="1200"/>
            <a:t>Timely service delivery</a:t>
          </a:r>
        </a:p>
        <a:p>
          <a:pPr marL="0" lvl="0" indent="0" algn="ctr" defTabSz="755650">
            <a:lnSpc>
              <a:spcPct val="70000"/>
            </a:lnSpc>
            <a:spcBef>
              <a:spcPct val="0"/>
            </a:spcBef>
            <a:spcAft>
              <a:spcPts val="600"/>
            </a:spcAft>
            <a:buNone/>
          </a:pPr>
          <a:r>
            <a:rPr lang="en-US" sz="800" kern="1200"/>
            <a:t>34 CFR §303.310</a:t>
          </a:r>
        </a:p>
      </dsp:txBody>
      <dsp:txXfrm>
        <a:off x="6983303" y="370286"/>
        <a:ext cx="2002711" cy="1151779"/>
      </dsp:txXfrm>
    </dsp:sp>
    <dsp:sp modelId="{FF9F9A74-5EEF-4BF9-B782-C99E1896A1F4}">
      <dsp:nvSpPr>
        <dsp:cNvPr id="0" name=""/>
        <dsp:cNvSpPr/>
      </dsp:nvSpPr>
      <dsp:spPr>
        <a:xfrm>
          <a:off x="9284844" y="310448"/>
          <a:ext cx="2127329" cy="1276397"/>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70000"/>
            </a:lnSpc>
            <a:spcBef>
              <a:spcPct val="0"/>
            </a:spcBef>
            <a:spcAft>
              <a:spcPts val="600"/>
            </a:spcAft>
            <a:buNone/>
          </a:pPr>
          <a:r>
            <a:rPr lang="en-US" sz="1700" b="1" kern="1200"/>
            <a:t>Service coordination</a:t>
          </a:r>
        </a:p>
        <a:p>
          <a:pPr marL="0" lvl="0" indent="0" algn="ctr" defTabSz="755650">
            <a:lnSpc>
              <a:spcPct val="70000"/>
            </a:lnSpc>
            <a:spcBef>
              <a:spcPct val="0"/>
            </a:spcBef>
            <a:spcAft>
              <a:spcPts val="600"/>
            </a:spcAft>
            <a:buNone/>
          </a:pPr>
          <a:r>
            <a:rPr lang="en-US" sz="800" kern="1200"/>
            <a:t>34 CFR §303.34 and §303.344(g)</a:t>
          </a:r>
        </a:p>
      </dsp:txBody>
      <dsp:txXfrm>
        <a:off x="9347153" y="372757"/>
        <a:ext cx="2002711" cy="1151779"/>
      </dsp:txXfrm>
    </dsp:sp>
    <dsp:sp modelId="{63CD14BA-FAC8-4CF7-B32B-A7D2538748F9}">
      <dsp:nvSpPr>
        <dsp:cNvPr id="0" name=""/>
        <dsp:cNvSpPr/>
      </dsp:nvSpPr>
      <dsp:spPr>
        <a:xfrm>
          <a:off x="1162312" y="1780240"/>
          <a:ext cx="2127329" cy="1276397"/>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70000"/>
            </a:lnSpc>
            <a:spcBef>
              <a:spcPct val="0"/>
            </a:spcBef>
            <a:spcAft>
              <a:spcPts val="600"/>
            </a:spcAft>
            <a:buNone/>
          </a:pPr>
          <a:r>
            <a:rPr lang="en-US" sz="1700" b="1" kern="1200"/>
            <a:t>Services delivered by qualified personnel </a:t>
          </a:r>
        </a:p>
        <a:p>
          <a:pPr marL="0" lvl="0" indent="0" algn="ctr" defTabSz="755650">
            <a:lnSpc>
              <a:spcPct val="70000"/>
            </a:lnSpc>
            <a:spcBef>
              <a:spcPct val="0"/>
            </a:spcBef>
            <a:spcAft>
              <a:spcPts val="600"/>
            </a:spcAft>
            <a:buNone/>
          </a:pPr>
          <a:r>
            <a:rPr lang="en-US" sz="800" kern="1200"/>
            <a:t>34 CFR §303.31 and §303.119</a:t>
          </a:r>
        </a:p>
      </dsp:txBody>
      <dsp:txXfrm>
        <a:off x="1224621" y="1842549"/>
        <a:ext cx="2002711" cy="1151779"/>
      </dsp:txXfrm>
    </dsp:sp>
    <dsp:sp modelId="{71BF0F09-C77A-4F36-8FF2-1DFDE08F27AC}">
      <dsp:nvSpPr>
        <dsp:cNvPr id="0" name=""/>
        <dsp:cNvSpPr/>
      </dsp:nvSpPr>
      <dsp:spPr>
        <a:xfrm>
          <a:off x="3439909" y="1777768"/>
          <a:ext cx="2127329" cy="1276397"/>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70000"/>
            </a:lnSpc>
            <a:spcBef>
              <a:spcPct val="0"/>
            </a:spcBef>
            <a:spcAft>
              <a:spcPts val="600"/>
            </a:spcAft>
            <a:buNone/>
          </a:pPr>
          <a:r>
            <a:rPr lang="en-US" sz="1700" b="1" kern="1200"/>
            <a:t>Interagency coordination</a:t>
          </a:r>
        </a:p>
        <a:p>
          <a:pPr marL="0" lvl="0" indent="0" algn="ctr" defTabSz="755650">
            <a:lnSpc>
              <a:spcPct val="70000"/>
            </a:lnSpc>
            <a:spcBef>
              <a:spcPct val="0"/>
            </a:spcBef>
            <a:spcAft>
              <a:spcPts val="600"/>
            </a:spcAft>
            <a:buNone/>
          </a:pPr>
          <a:r>
            <a:rPr lang="en-US" sz="800" kern="1200"/>
            <a:t>34 CFR §§303.120, 303.302, 303.303, 303.511</a:t>
          </a:r>
        </a:p>
      </dsp:txBody>
      <dsp:txXfrm>
        <a:off x="3502218" y="1840077"/>
        <a:ext cx="2002711" cy="1151779"/>
      </dsp:txXfrm>
    </dsp:sp>
    <dsp:sp modelId="{65557792-B4FD-452A-B762-CD27DDA8D779}">
      <dsp:nvSpPr>
        <dsp:cNvPr id="0" name=""/>
        <dsp:cNvSpPr/>
      </dsp:nvSpPr>
      <dsp:spPr>
        <a:xfrm>
          <a:off x="5803759" y="1780240"/>
          <a:ext cx="2127329" cy="1276397"/>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70000"/>
            </a:lnSpc>
            <a:spcBef>
              <a:spcPct val="0"/>
            </a:spcBef>
            <a:spcAft>
              <a:spcPts val="600"/>
            </a:spcAft>
            <a:buNone/>
          </a:pPr>
          <a:r>
            <a:rPr lang="en-US" sz="1700" b="1" kern="1200"/>
            <a:t>Transition planning</a:t>
          </a:r>
        </a:p>
        <a:p>
          <a:pPr marL="0" lvl="0" indent="0" algn="ctr" defTabSz="755650">
            <a:lnSpc>
              <a:spcPct val="70000"/>
            </a:lnSpc>
            <a:spcBef>
              <a:spcPct val="0"/>
            </a:spcBef>
            <a:spcAft>
              <a:spcPts val="600"/>
            </a:spcAft>
            <a:buNone/>
          </a:pPr>
          <a:r>
            <a:rPr lang="en-US" sz="800" kern="1200"/>
            <a:t>34 CFR §303.209</a:t>
          </a:r>
        </a:p>
      </dsp:txBody>
      <dsp:txXfrm>
        <a:off x="5866068" y="1842549"/>
        <a:ext cx="2002711" cy="1151779"/>
      </dsp:txXfrm>
    </dsp:sp>
    <dsp:sp modelId="{F8166132-DFFC-4BDB-A924-DE38D93433E0}">
      <dsp:nvSpPr>
        <dsp:cNvPr id="0" name=""/>
        <dsp:cNvSpPr/>
      </dsp:nvSpPr>
      <dsp:spPr>
        <a:xfrm>
          <a:off x="8124482" y="1780240"/>
          <a:ext cx="2127329" cy="1276397"/>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70000"/>
            </a:lnSpc>
            <a:spcBef>
              <a:spcPct val="0"/>
            </a:spcBef>
            <a:spcAft>
              <a:spcPts val="600"/>
            </a:spcAft>
            <a:buNone/>
          </a:pPr>
          <a:r>
            <a:rPr lang="en-US" sz="1700" b="1" kern="1200"/>
            <a:t>General supervision </a:t>
          </a:r>
          <a:br>
            <a:rPr lang="en-US" sz="1700" b="1" kern="1200"/>
          </a:br>
          <a:r>
            <a:rPr lang="en-US" sz="1700" b="1" kern="1200"/>
            <a:t>and quality monitoring</a:t>
          </a:r>
        </a:p>
        <a:p>
          <a:pPr marL="0" lvl="0" indent="0" algn="ctr" defTabSz="755650">
            <a:lnSpc>
              <a:spcPct val="70000"/>
            </a:lnSpc>
            <a:spcBef>
              <a:spcPct val="0"/>
            </a:spcBef>
            <a:spcAft>
              <a:spcPts val="600"/>
            </a:spcAft>
            <a:buNone/>
          </a:pPr>
          <a:r>
            <a:rPr lang="en-US" sz="800" kern="1200"/>
            <a:t>34 CFR §§303.120, 303.700–303.702</a:t>
          </a:r>
        </a:p>
      </dsp:txBody>
      <dsp:txXfrm>
        <a:off x="8186791" y="1842549"/>
        <a:ext cx="2002711" cy="11517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98D44C-74CD-4AB3-B227-7AEA578732E3}">
      <dsp:nvSpPr>
        <dsp:cNvPr id="0" name=""/>
        <dsp:cNvSpPr/>
      </dsp:nvSpPr>
      <dsp:spPr>
        <a:xfrm>
          <a:off x="0" y="4841631"/>
          <a:ext cx="11414760" cy="0"/>
        </a:xfrm>
        <a:prstGeom prst="line">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B45ADDA-2B7F-4CFA-BC15-59E932ADCB05}">
      <dsp:nvSpPr>
        <dsp:cNvPr id="0" name=""/>
        <dsp:cNvSpPr/>
      </dsp:nvSpPr>
      <dsp:spPr>
        <a:xfrm>
          <a:off x="0" y="3616901"/>
          <a:ext cx="11414760" cy="0"/>
        </a:xfrm>
        <a:prstGeom prst="line">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9C29D93-C2AF-4337-AEA3-50CC059C6FB0}">
      <dsp:nvSpPr>
        <dsp:cNvPr id="0" name=""/>
        <dsp:cNvSpPr/>
      </dsp:nvSpPr>
      <dsp:spPr>
        <a:xfrm>
          <a:off x="0" y="2392170"/>
          <a:ext cx="11414760" cy="0"/>
        </a:xfrm>
        <a:prstGeom prst="line">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EB5F550-B091-40C0-9D72-1F087B9EAC86}">
      <dsp:nvSpPr>
        <dsp:cNvPr id="0" name=""/>
        <dsp:cNvSpPr/>
      </dsp:nvSpPr>
      <dsp:spPr>
        <a:xfrm>
          <a:off x="0" y="1167440"/>
          <a:ext cx="11414760" cy="0"/>
        </a:xfrm>
        <a:prstGeom prst="line">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52BCD1A-451D-4EBC-B001-21F572D385CB}">
      <dsp:nvSpPr>
        <dsp:cNvPr id="0" name=""/>
        <dsp:cNvSpPr/>
      </dsp:nvSpPr>
      <dsp:spPr>
        <a:xfrm>
          <a:off x="2967837" y="1030"/>
          <a:ext cx="8446922" cy="1166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b" anchorCtr="0">
          <a:noAutofit/>
        </a:bodyPr>
        <a:lstStyle/>
        <a:p>
          <a:pPr marL="91440" lvl="0" indent="0" algn="l" defTabSz="800100">
            <a:lnSpc>
              <a:spcPct val="90000"/>
            </a:lnSpc>
            <a:spcBef>
              <a:spcPct val="0"/>
            </a:spcBef>
            <a:spcAft>
              <a:spcPct val="35000"/>
            </a:spcAft>
            <a:buNone/>
          </a:pPr>
          <a:r>
            <a:rPr lang="en-US" sz="1800" kern="1200"/>
            <a:t>Conducting activities including child find, referral, evaluation, and assessment through eligibility determination</a:t>
          </a:r>
        </a:p>
      </dsp:txBody>
      <dsp:txXfrm>
        <a:off x="2967837" y="1030"/>
        <a:ext cx="8446922" cy="1166410"/>
      </dsp:txXfrm>
    </dsp:sp>
    <dsp:sp modelId="{2986E662-B140-45C2-82A7-CAF45CD4C62F}">
      <dsp:nvSpPr>
        <dsp:cNvPr id="0" name=""/>
        <dsp:cNvSpPr/>
      </dsp:nvSpPr>
      <dsp:spPr>
        <a:xfrm>
          <a:off x="0" y="1030"/>
          <a:ext cx="2967837" cy="1166410"/>
        </a:xfrm>
        <a:prstGeom prst="round2SameRect">
          <a:avLst>
            <a:gd name="adj1" fmla="val 16670"/>
            <a:gd name="adj2" fmla="val 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777875">
            <a:lnSpc>
              <a:spcPct val="90000"/>
            </a:lnSpc>
            <a:spcBef>
              <a:spcPct val="0"/>
            </a:spcBef>
            <a:spcAft>
              <a:spcPct val="35000"/>
            </a:spcAft>
            <a:buNone/>
          </a:pPr>
          <a:r>
            <a:rPr lang="en-US" sz="1750" b="1" kern="1200"/>
            <a:t>System entry</a:t>
          </a:r>
        </a:p>
      </dsp:txBody>
      <dsp:txXfrm>
        <a:off x="56950" y="57980"/>
        <a:ext cx="2853937" cy="1109460"/>
      </dsp:txXfrm>
    </dsp:sp>
    <dsp:sp modelId="{0572874B-F11E-4247-AD7D-E570CA9992C2}">
      <dsp:nvSpPr>
        <dsp:cNvPr id="0" name=""/>
        <dsp:cNvSpPr/>
      </dsp:nvSpPr>
      <dsp:spPr>
        <a:xfrm>
          <a:off x="2967837" y="1225760"/>
          <a:ext cx="8446922" cy="1166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b" anchorCtr="0">
          <a:noAutofit/>
        </a:bodyPr>
        <a:lstStyle/>
        <a:p>
          <a:pPr marL="91440" lvl="0" indent="0" algn="l" defTabSz="800100">
            <a:lnSpc>
              <a:spcPct val="90000"/>
            </a:lnSpc>
            <a:spcBef>
              <a:spcPct val="0"/>
            </a:spcBef>
            <a:spcAft>
              <a:spcPct val="35000"/>
            </a:spcAft>
            <a:buNone/>
          </a:pPr>
          <a:r>
            <a:rPr lang="en-US" sz="1800" kern="1200"/>
            <a:t>Developing an individualized family service plan (IFSP) that addresses the priorities of the family and meets the service needs of the eligible child and family</a:t>
          </a:r>
        </a:p>
      </dsp:txBody>
      <dsp:txXfrm>
        <a:off x="2967837" y="1225760"/>
        <a:ext cx="8446922" cy="1166410"/>
      </dsp:txXfrm>
    </dsp:sp>
    <dsp:sp modelId="{381B7E40-3CE7-427B-A191-238BDC3E0433}">
      <dsp:nvSpPr>
        <dsp:cNvPr id="0" name=""/>
        <dsp:cNvSpPr/>
      </dsp:nvSpPr>
      <dsp:spPr>
        <a:xfrm>
          <a:off x="0" y="1225760"/>
          <a:ext cx="2967837" cy="1166410"/>
        </a:xfrm>
        <a:prstGeom prst="round2SameRect">
          <a:avLst>
            <a:gd name="adj1" fmla="val 16670"/>
            <a:gd name="adj2" fmla="val 0"/>
          </a:avLst>
        </a:prstGeom>
        <a:solidFill>
          <a:schemeClr val="accent2">
            <a:hueOff val="-1842612"/>
            <a:satOff val="-21378"/>
            <a:lumOff val="3268"/>
            <a:alphaOff val="0"/>
          </a:schemeClr>
        </a:solidFill>
        <a:ln w="12700" cap="flat" cmpd="sng" algn="ctr">
          <a:solidFill>
            <a:schemeClr val="accent2">
              <a:hueOff val="-1842612"/>
              <a:satOff val="-21378"/>
              <a:lumOff val="3268"/>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777875">
            <a:lnSpc>
              <a:spcPct val="90000"/>
            </a:lnSpc>
            <a:spcBef>
              <a:spcPct val="0"/>
            </a:spcBef>
            <a:spcAft>
              <a:spcPct val="35000"/>
            </a:spcAft>
            <a:buNone/>
          </a:pPr>
          <a:r>
            <a:rPr lang="en-US" sz="1750" b="1" kern="1200"/>
            <a:t>Development and implementation of an IFSP for each enrolled child</a:t>
          </a:r>
        </a:p>
      </dsp:txBody>
      <dsp:txXfrm>
        <a:off x="56950" y="1282710"/>
        <a:ext cx="2853937" cy="1109460"/>
      </dsp:txXfrm>
    </dsp:sp>
    <dsp:sp modelId="{738F632B-A8DD-4EAC-88E6-9635D92298FE}">
      <dsp:nvSpPr>
        <dsp:cNvPr id="0" name=""/>
        <dsp:cNvSpPr/>
      </dsp:nvSpPr>
      <dsp:spPr>
        <a:xfrm>
          <a:off x="2967837" y="2450491"/>
          <a:ext cx="8446922" cy="1166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b" anchorCtr="0">
          <a:noAutofit/>
        </a:bodyPr>
        <a:lstStyle/>
        <a:p>
          <a:pPr marL="91440" lvl="0" indent="0" algn="l" defTabSz="800100">
            <a:lnSpc>
              <a:spcPct val="90000"/>
            </a:lnSpc>
            <a:spcBef>
              <a:spcPct val="0"/>
            </a:spcBef>
            <a:spcAft>
              <a:spcPct val="35000"/>
            </a:spcAft>
            <a:buNone/>
          </a:pPr>
          <a:r>
            <a:rPr lang="en-US" sz="1800" kern="1200"/>
            <a:t>Hiring staff who meet state-established personnel standards and providing continuing professional development opportunities </a:t>
          </a:r>
        </a:p>
      </dsp:txBody>
      <dsp:txXfrm>
        <a:off x="2967837" y="2450491"/>
        <a:ext cx="8446922" cy="1166410"/>
      </dsp:txXfrm>
    </dsp:sp>
    <dsp:sp modelId="{C0547B9A-0DA1-46D8-BC6A-FDDFE72D7755}">
      <dsp:nvSpPr>
        <dsp:cNvPr id="0" name=""/>
        <dsp:cNvSpPr/>
      </dsp:nvSpPr>
      <dsp:spPr>
        <a:xfrm>
          <a:off x="0" y="2450491"/>
          <a:ext cx="2967837" cy="1166410"/>
        </a:xfrm>
        <a:prstGeom prst="round2SameRect">
          <a:avLst>
            <a:gd name="adj1" fmla="val 16670"/>
            <a:gd name="adj2" fmla="val 0"/>
          </a:avLst>
        </a:prstGeom>
        <a:solidFill>
          <a:schemeClr val="accent2">
            <a:hueOff val="-3685223"/>
            <a:satOff val="-42755"/>
            <a:lumOff val="6536"/>
            <a:alphaOff val="0"/>
          </a:schemeClr>
        </a:solidFill>
        <a:ln w="12700" cap="flat" cmpd="sng" algn="ctr">
          <a:solidFill>
            <a:schemeClr val="accent2">
              <a:hueOff val="-3685223"/>
              <a:satOff val="-42755"/>
              <a:lumOff val="6536"/>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777875">
            <a:lnSpc>
              <a:spcPct val="90000"/>
            </a:lnSpc>
            <a:spcBef>
              <a:spcPct val="0"/>
            </a:spcBef>
            <a:spcAft>
              <a:spcPct val="35000"/>
            </a:spcAft>
            <a:buNone/>
          </a:pPr>
          <a:r>
            <a:rPr lang="en-US" sz="1750" b="1" kern="1200"/>
            <a:t>Ensuring high-quality service delivery</a:t>
          </a:r>
        </a:p>
      </dsp:txBody>
      <dsp:txXfrm>
        <a:off x="56950" y="2507441"/>
        <a:ext cx="2853937" cy="1109460"/>
      </dsp:txXfrm>
    </dsp:sp>
    <dsp:sp modelId="{B9A0FFFD-E47D-43C4-8D2B-AD76774EB08E}">
      <dsp:nvSpPr>
        <dsp:cNvPr id="0" name=""/>
        <dsp:cNvSpPr/>
      </dsp:nvSpPr>
      <dsp:spPr>
        <a:xfrm>
          <a:off x="2967837" y="3675221"/>
          <a:ext cx="8446922" cy="1166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b" anchorCtr="0">
          <a:noAutofit/>
        </a:bodyPr>
        <a:lstStyle/>
        <a:p>
          <a:pPr marL="91440" lvl="0" indent="0" algn="l" defTabSz="800100">
            <a:lnSpc>
              <a:spcPct val="90000"/>
            </a:lnSpc>
            <a:spcBef>
              <a:spcPts val="0"/>
            </a:spcBef>
            <a:spcAft>
              <a:spcPct val="35000"/>
            </a:spcAft>
            <a:buNone/>
          </a:pPr>
          <a:r>
            <a:rPr lang="en-US" sz="1800" kern="1200"/>
            <a:t>Beginning transition conversations at the first IFSP until the infant or toddler leaves the Part C system to move either to preschool special education or to other early childhood programming</a:t>
          </a:r>
        </a:p>
      </dsp:txBody>
      <dsp:txXfrm>
        <a:off x="2967837" y="3675221"/>
        <a:ext cx="8446922" cy="1166410"/>
      </dsp:txXfrm>
    </dsp:sp>
    <dsp:sp modelId="{3A693B86-EEC0-4513-ADB3-5908B684F423}">
      <dsp:nvSpPr>
        <dsp:cNvPr id="0" name=""/>
        <dsp:cNvSpPr/>
      </dsp:nvSpPr>
      <dsp:spPr>
        <a:xfrm>
          <a:off x="0" y="3675221"/>
          <a:ext cx="2967837" cy="1166410"/>
        </a:xfrm>
        <a:prstGeom prst="round2SameRect">
          <a:avLst>
            <a:gd name="adj1" fmla="val 16670"/>
            <a:gd name="adj2" fmla="val 0"/>
          </a:avLst>
        </a:prstGeom>
        <a:solidFill>
          <a:schemeClr val="accent2">
            <a:hueOff val="-5527835"/>
            <a:satOff val="-64133"/>
            <a:lumOff val="9804"/>
            <a:alphaOff val="0"/>
          </a:schemeClr>
        </a:solidFill>
        <a:ln w="12700" cap="flat" cmpd="sng" algn="ctr">
          <a:solidFill>
            <a:schemeClr val="accent2">
              <a:hueOff val="-5527835"/>
              <a:satOff val="-64133"/>
              <a:lumOff val="9804"/>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777875">
            <a:lnSpc>
              <a:spcPct val="90000"/>
            </a:lnSpc>
            <a:spcBef>
              <a:spcPct val="0"/>
            </a:spcBef>
            <a:spcAft>
              <a:spcPct val="35000"/>
            </a:spcAft>
            <a:buNone/>
          </a:pPr>
          <a:r>
            <a:rPr lang="en-US" sz="1750" b="1" kern="1200"/>
            <a:t>Transition out of early intervention</a:t>
          </a:r>
        </a:p>
      </dsp:txBody>
      <dsp:txXfrm>
        <a:off x="56950" y="3732171"/>
        <a:ext cx="2853937" cy="11094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0318B1-54E6-43CE-A293-AD003EF679D0}">
      <dsp:nvSpPr>
        <dsp:cNvPr id="0" name=""/>
        <dsp:cNvSpPr/>
      </dsp:nvSpPr>
      <dsp:spPr>
        <a:xfrm>
          <a:off x="0" y="374545"/>
          <a:ext cx="11414760" cy="89739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150000"/>
            </a:lnSpc>
            <a:spcBef>
              <a:spcPts val="0"/>
            </a:spcBef>
            <a:spcAft>
              <a:spcPts val="0"/>
            </a:spcAft>
            <a:buNone/>
          </a:pPr>
          <a:r>
            <a:rPr lang="en-US" sz="2600" b="1" kern="1200">
              <a:ea typeface="+mn-ea"/>
              <a:cs typeface="+mn-cs"/>
            </a:rPr>
            <a:t>Ensuring high-quality services </a:t>
          </a:r>
          <a:r>
            <a:rPr lang="en-US" sz="2600" kern="1200">
              <a:ea typeface="+mn-ea"/>
              <a:cs typeface="+mn-cs"/>
            </a:rPr>
            <a:t>that improve child and family outcomes</a:t>
          </a:r>
        </a:p>
      </dsp:txBody>
      <dsp:txXfrm>
        <a:off x="43807" y="418352"/>
        <a:ext cx="11327146" cy="809776"/>
      </dsp:txXfrm>
    </dsp:sp>
    <dsp:sp modelId="{F74192E7-2A4E-4FFB-9823-56BA85F979B3}">
      <dsp:nvSpPr>
        <dsp:cNvPr id="0" name=""/>
        <dsp:cNvSpPr/>
      </dsp:nvSpPr>
      <dsp:spPr>
        <a:xfrm>
          <a:off x="0" y="1346815"/>
          <a:ext cx="11414760" cy="89739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150000"/>
            </a:lnSpc>
            <a:spcBef>
              <a:spcPts val="0"/>
            </a:spcBef>
            <a:spcAft>
              <a:spcPts val="0"/>
            </a:spcAft>
            <a:buNone/>
          </a:pPr>
          <a:r>
            <a:rPr lang="en-US" sz="2600" b="1" kern="1200">
              <a:ea typeface="+mn-ea"/>
              <a:cs typeface="+mn-cs"/>
            </a:rPr>
            <a:t>Building system coherence</a:t>
          </a:r>
          <a:r>
            <a:rPr lang="en-US" sz="2600" kern="1200">
              <a:ea typeface="+mn-ea"/>
              <a:cs typeface="+mn-cs"/>
            </a:rPr>
            <a:t> across programs, providers, and settings</a:t>
          </a:r>
        </a:p>
      </dsp:txBody>
      <dsp:txXfrm>
        <a:off x="43807" y="1390622"/>
        <a:ext cx="11327146" cy="809776"/>
      </dsp:txXfrm>
    </dsp:sp>
    <dsp:sp modelId="{7C37FC25-3EFE-426B-AD80-888CE121FDFB}">
      <dsp:nvSpPr>
        <dsp:cNvPr id="0" name=""/>
        <dsp:cNvSpPr/>
      </dsp:nvSpPr>
      <dsp:spPr>
        <a:xfrm>
          <a:off x="0" y="2319085"/>
          <a:ext cx="11414760" cy="89739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150000"/>
            </a:lnSpc>
            <a:spcBef>
              <a:spcPts val="0"/>
            </a:spcBef>
            <a:spcAft>
              <a:spcPts val="0"/>
            </a:spcAft>
            <a:buNone/>
          </a:pPr>
          <a:r>
            <a:rPr lang="en-US" sz="2600" b="1" kern="1200">
              <a:ea typeface="+mn-ea"/>
              <a:cs typeface="+mn-cs"/>
            </a:rPr>
            <a:t>Leading family-centered, team-based implementation</a:t>
          </a:r>
        </a:p>
      </dsp:txBody>
      <dsp:txXfrm>
        <a:off x="43807" y="2362892"/>
        <a:ext cx="11327146" cy="809776"/>
      </dsp:txXfrm>
    </dsp:sp>
    <dsp:sp modelId="{610FFF66-38CD-4B49-9705-8B583533587F}">
      <dsp:nvSpPr>
        <dsp:cNvPr id="0" name=""/>
        <dsp:cNvSpPr/>
      </dsp:nvSpPr>
      <dsp:spPr>
        <a:xfrm>
          <a:off x="0" y="3291355"/>
          <a:ext cx="11414760" cy="89739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150000"/>
            </a:lnSpc>
            <a:spcBef>
              <a:spcPts val="0"/>
            </a:spcBef>
            <a:spcAft>
              <a:spcPts val="0"/>
            </a:spcAft>
            <a:buNone/>
          </a:pPr>
          <a:r>
            <a:rPr lang="en-US" sz="2600" b="1" kern="1200">
              <a:ea typeface="+mn-ea"/>
              <a:cs typeface="+mn-cs"/>
            </a:rPr>
            <a:t>Securing and allocating fiscal resources</a:t>
          </a:r>
          <a:r>
            <a:rPr lang="en-US" sz="2600" kern="1200">
              <a:ea typeface="+mn-ea"/>
              <a:cs typeface="+mn-cs"/>
            </a:rPr>
            <a:t> to support service delivery</a:t>
          </a:r>
        </a:p>
      </dsp:txBody>
      <dsp:txXfrm>
        <a:off x="43807" y="3335162"/>
        <a:ext cx="11327146" cy="80977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9BBB7C-D21F-47E5-80CA-005EB20606B2}">
      <dsp:nvSpPr>
        <dsp:cNvPr id="0" name=""/>
        <dsp:cNvSpPr/>
      </dsp:nvSpPr>
      <dsp:spPr>
        <a:xfrm>
          <a:off x="0" y="382825"/>
          <a:ext cx="11414760" cy="12121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Providers operate across multiple programs and systems, creating potential </a:t>
          </a:r>
          <a:r>
            <a:rPr lang="en-US" sz="2800" b="1" kern="1200"/>
            <a:t>fragmentation</a:t>
          </a:r>
        </a:p>
      </dsp:txBody>
      <dsp:txXfrm>
        <a:off x="59171" y="441996"/>
        <a:ext cx="11296418" cy="1093778"/>
      </dsp:txXfrm>
    </dsp:sp>
    <dsp:sp modelId="{FC95E058-BCAC-41A7-89D6-E518AED54CE6}">
      <dsp:nvSpPr>
        <dsp:cNvPr id="0" name=""/>
        <dsp:cNvSpPr/>
      </dsp:nvSpPr>
      <dsp:spPr>
        <a:xfrm>
          <a:off x="0" y="1675585"/>
          <a:ext cx="11414760" cy="121212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Training and technical assistance efforts happen outside direct oversight, often </a:t>
          </a:r>
          <a:r>
            <a:rPr lang="en-US" sz="2800" b="1" kern="1200"/>
            <a:t>limiting consistency </a:t>
          </a:r>
          <a:r>
            <a:rPr lang="en-US" sz="2800" b="0" kern="1200"/>
            <a:t>across programs/providers</a:t>
          </a:r>
        </a:p>
      </dsp:txBody>
      <dsp:txXfrm>
        <a:off x="59171" y="1734756"/>
        <a:ext cx="11296418" cy="1093778"/>
      </dsp:txXfrm>
    </dsp:sp>
    <dsp:sp modelId="{FE07622E-19B4-4BED-8BCA-FD8FE0D5CCCE}">
      <dsp:nvSpPr>
        <dsp:cNvPr id="0" name=""/>
        <dsp:cNvSpPr/>
      </dsp:nvSpPr>
      <dsp:spPr>
        <a:xfrm>
          <a:off x="0" y="2968345"/>
          <a:ext cx="11414760" cy="121212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kern="1200"/>
            <a:t>Service providers often have </a:t>
          </a:r>
          <a:r>
            <a:rPr lang="en-US" sz="2800" b="1" kern="1200"/>
            <a:t>limited access </a:t>
          </a:r>
          <a:r>
            <a:rPr lang="en-US" sz="2800" kern="1200"/>
            <a:t>to ongoing professional learning</a:t>
          </a:r>
        </a:p>
      </dsp:txBody>
      <dsp:txXfrm>
        <a:off x="59171" y="3027516"/>
        <a:ext cx="11296418" cy="109377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62FBC3-9B17-4CA3-97EB-A081134BDB92}">
      <dsp:nvSpPr>
        <dsp:cNvPr id="0" name=""/>
        <dsp:cNvSpPr/>
      </dsp:nvSpPr>
      <dsp:spPr>
        <a:xfrm>
          <a:off x="0" y="0"/>
          <a:ext cx="6528180" cy="547052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6500" b="1" kern="1200"/>
        </a:p>
      </dsp:txBody>
      <dsp:txXfrm>
        <a:off x="0" y="0"/>
        <a:ext cx="6528180" cy="1641157"/>
      </dsp:txXfrm>
    </dsp:sp>
    <dsp:sp modelId="{892A5970-786E-4621-8D7D-686E97968055}">
      <dsp:nvSpPr>
        <dsp:cNvPr id="0" name=""/>
        <dsp:cNvSpPr/>
      </dsp:nvSpPr>
      <dsp:spPr>
        <a:xfrm>
          <a:off x="652817" y="1641290"/>
          <a:ext cx="5222544" cy="796938"/>
        </a:xfrm>
        <a:prstGeom prst="roundRect">
          <a:avLst>
            <a:gd name="adj" fmla="val 10000"/>
          </a:avLst>
        </a:prstGeom>
        <a:solidFill>
          <a:schemeClr val="accent2">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b="1" kern="1200"/>
            <a:t>Ensuring high-quality services</a:t>
          </a:r>
        </a:p>
      </dsp:txBody>
      <dsp:txXfrm>
        <a:off x="676159" y="1664632"/>
        <a:ext cx="5175860" cy="750254"/>
      </dsp:txXfrm>
    </dsp:sp>
    <dsp:sp modelId="{49217A1A-2D46-4808-AE2C-B6AEDB7FF6C2}">
      <dsp:nvSpPr>
        <dsp:cNvPr id="0" name=""/>
        <dsp:cNvSpPr/>
      </dsp:nvSpPr>
      <dsp:spPr>
        <a:xfrm>
          <a:off x="652817" y="2560835"/>
          <a:ext cx="5222544" cy="796938"/>
        </a:xfrm>
        <a:prstGeom prst="roundRect">
          <a:avLst>
            <a:gd name="adj" fmla="val 10000"/>
          </a:avLst>
        </a:prstGeom>
        <a:solidFill>
          <a:schemeClr val="accent2">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b="1" kern="1200"/>
            <a:t>Building system coherence</a:t>
          </a:r>
        </a:p>
      </dsp:txBody>
      <dsp:txXfrm>
        <a:off x="676159" y="2584177"/>
        <a:ext cx="5175860" cy="750254"/>
      </dsp:txXfrm>
    </dsp:sp>
    <dsp:sp modelId="{A5A6A230-0CD2-4FCA-9844-5D1296CD4DFB}">
      <dsp:nvSpPr>
        <dsp:cNvPr id="0" name=""/>
        <dsp:cNvSpPr/>
      </dsp:nvSpPr>
      <dsp:spPr>
        <a:xfrm>
          <a:off x="652817" y="3480380"/>
          <a:ext cx="5222544" cy="796938"/>
        </a:xfrm>
        <a:prstGeom prst="roundRect">
          <a:avLst>
            <a:gd name="adj" fmla="val 10000"/>
          </a:avLst>
        </a:prstGeom>
        <a:solidFill>
          <a:schemeClr val="accent2">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b="1" kern="1200"/>
            <a:t>Leading family-centered, team-based implementation</a:t>
          </a:r>
        </a:p>
      </dsp:txBody>
      <dsp:txXfrm>
        <a:off x="676159" y="3503722"/>
        <a:ext cx="5175860" cy="750254"/>
      </dsp:txXfrm>
    </dsp:sp>
    <dsp:sp modelId="{F5B1B269-9391-4EE2-9D53-C7D6646BE5D5}">
      <dsp:nvSpPr>
        <dsp:cNvPr id="0" name=""/>
        <dsp:cNvSpPr/>
      </dsp:nvSpPr>
      <dsp:spPr>
        <a:xfrm>
          <a:off x="652817" y="4399925"/>
          <a:ext cx="5222544" cy="796938"/>
        </a:xfrm>
        <a:prstGeom prst="roundRect">
          <a:avLst>
            <a:gd name="adj" fmla="val 10000"/>
          </a:avLst>
        </a:prstGeom>
        <a:solidFill>
          <a:schemeClr val="accent2">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b="1" kern="1200"/>
            <a:t>Securing and allocating fiscal resources</a:t>
          </a:r>
        </a:p>
      </dsp:txBody>
      <dsp:txXfrm>
        <a:off x="676159" y="4423267"/>
        <a:ext cx="5175860" cy="75025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61D4A2-DF54-4A67-8952-C5372A46DB3B}">
      <dsp:nvSpPr>
        <dsp:cNvPr id="0" name=""/>
        <dsp:cNvSpPr/>
      </dsp:nvSpPr>
      <dsp:spPr>
        <a:xfrm>
          <a:off x="0" y="570479"/>
          <a:ext cx="11414760" cy="89310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0" kern="1200"/>
            <a:t>Align providers around a </a:t>
          </a:r>
          <a:r>
            <a:rPr lang="en-US" sz="2500" b="1" kern="1200"/>
            <a:t>shared vision and purpose</a:t>
          </a:r>
          <a:endParaRPr lang="en-US" sz="2500" kern="1200"/>
        </a:p>
      </dsp:txBody>
      <dsp:txXfrm>
        <a:off x="43598" y="614077"/>
        <a:ext cx="11327564" cy="805908"/>
      </dsp:txXfrm>
    </dsp:sp>
    <dsp:sp modelId="{71B70FBD-B3D7-457E-941F-FF750AA2E403}">
      <dsp:nvSpPr>
        <dsp:cNvPr id="0" name=""/>
        <dsp:cNvSpPr/>
      </dsp:nvSpPr>
      <dsp:spPr>
        <a:xfrm>
          <a:off x="0" y="1477829"/>
          <a:ext cx="11414760" cy="893104"/>
        </a:xfrm>
        <a:prstGeom prst="roundRect">
          <a:avLst/>
        </a:prstGeom>
        <a:solidFill>
          <a:schemeClr val="accent2">
            <a:hueOff val="-1842612"/>
            <a:satOff val="-21378"/>
            <a:lumOff val="32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0" kern="1200"/>
            <a:t>Establish </a:t>
          </a:r>
          <a:r>
            <a:rPr lang="en-US" sz="2500" b="1" kern="1200"/>
            <a:t>clear, consistent expectations </a:t>
          </a:r>
          <a:r>
            <a:rPr lang="en-US" sz="2500" kern="1200"/>
            <a:t>across settings and roles</a:t>
          </a:r>
        </a:p>
      </dsp:txBody>
      <dsp:txXfrm>
        <a:off x="43598" y="1521427"/>
        <a:ext cx="11327564" cy="805908"/>
      </dsp:txXfrm>
    </dsp:sp>
    <dsp:sp modelId="{FD2290AB-4033-4EBD-988C-6015D74F6394}">
      <dsp:nvSpPr>
        <dsp:cNvPr id="0" name=""/>
        <dsp:cNvSpPr/>
      </dsp:nvSpPr>
      <dsp:spPr>
        <a:xfrm>
          <a:off x="0" y="2385179"/>
          <a:ext cx="11414760" cy="893104"/>
        </a:xfrm>
        <a:prstGeom prst="roundRect">
          <a:avLst/>
        </a:prstGeom>
        <a:solidFill>
          <a:schemeClr val="accent2">
            <a:hueOff val="-3685223"/>
            <a:satOff val="-42755"/>
            <a:lumOff val="653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0" kern="1200"/>
            <a:t>Champion the use of</a:t>
          </a:r>
          <a:r>
            <a:rPr lang="en-US" sz="2500" b="1" kern="1200"/>
            <a:t> evidence-based practices </a:t>
          </a:r>
          <a:r>
            <a:rPr lang="en-US" sz="2500" b="0" kern="1200"/>
            <a:t>in program implementation</a:t>
          </a:r>
          <a:endParaRPr lang="en-US" sz="2500" kern="1200"/>
        </a:p>
      </dsp:txBody>
      <dsp:txXfrm>
        <a:off x="43598" y="2428777"/>
        <a:ext cx="11327564" cy="805908"/>
      </dsp:txXfrm>
    </dsp:sp>
    <dsp:sp modelId="{97E1B2BF-6C78-4CDD-9A44-00357B10C9C9}">
      <dsp:nvSpPr>
        <dsp:cNvPr id="0" name=""/>
        <dsp:cNvSpPr/>
      </dsp:nvSpPr>
      <dsp:spPr>
        <a:xfrm>
          <a:off x="0" y="3292529"/>
          <a:ext cx="11414760" cy="893104"/>
        </a:xfrm>
        <a:prstGeom prst="roundRect">
          <a:avLst/>
        </a:prstGeom>
        <a:solidFill>
          <a:schemeClr val="accent2">
            <a:hueOff val="-5527835"/>
            <a:satOff val="-64133"/>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kern="1200"/>
            <a:t>Leverage data continuously</a:t>
          </a:r>
          <a:r>
            <a:rPr lang="en-US" sz="2500" kern="1200"/>
            <a:t> to guide decisions and drive improvement</a:t>
          </a:r>
        </a:p>
      </dsp:txBody>
      <dsp:txXfrm>
        <a:off x="43598" y="3336127"/>
        <a:ext cx="11327564" cy="80590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45C0E8-FE6C-42DB-85B6-44D450B9A643}">
      <dsp:nvSpPr>
        <dsp:cNvPr id="0" name=""/>
        <dsp:cNvSpPr/>
      </dsp:nvSpPr>
      <dsp:spPr>
        <a:xfrm>
          <a:off x="98095" y="2873"/>
          <a:ext cx="3505802" cy="210348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0" i="0" kern="1200"/>
            <a:t>Set </a:t>
          </a:r>
          <a:r>
            <a:rPr lang="en-US" sz="2500" b="1" i="0" kern="1200"/>
            <a:t>clear expectations </a:t>
          </a:r>
          <a:r>
            <a:rPr lang="en-US" sz="2500" b="0" i="0" kern="1200"/>
            <a:t>for </a:t>
          </a:r>
          <a:r>
            <a:rPr lang="en-US" sz="2500" b="1" i="0" kern="1200"/>
            <a:t>family-centered practice</a:t>
          </a:r>
          <a:endParaRPr lang="en-US" sz="2500" b="1" kern="1200"/>
        </a:p>
      </dsp:txBody>
      <dsp:txXfrm>
        <a:off x="98095" y="2873"/>
        <a:ext cx="3505802" cy="2103481"/>
      </dsp:txXfrm>
    </dsp:sp>
    <dsp:sp modelId="{863BBDBA-1E34-4C4D-A5FF-925D961C9960}">
      <dsp:nvSpPr>
        <dsp:cNvPr id="0" name=""/>
        <dsp:cNvSpPr/>
      </dsp:nvSpPr>
      <dsp:spPr>
        <a:xfrm>
          <a:off x="3954478" y="2873"/>
          <a:ext cx="3505802" cy="2103481"/>
        </a:xfrm>
        <a:prstGeom prst="rect">
          <a:avLst/>
        </a:prstGeom>
        <a:solidFill>
          <a:schemeClr val="accent2">
            <a:hueOff val="-1842612"/>
            <a:satOff val="-21378"/>
            <a:lumOff val="32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0" i="0" kern="1200"/>
            <a:t>Strengthen </a:t>
          </a:r>
          <a:r>
            <a:rPr lang="en-US" sz="2500" b="1" i="0" kern="1200"/>
            <a:t>cross-agency collaboration</a:t>
          </a:r>
          <a:endParaRPr lang="en-US" sz="2500" b="1" kern="1200"/>
        </a:p>
      </dsp:txBody>
      <dsp:txXfrm>
        <a:off x="3954478" y="2873"/>
        <a:ext cx="3505802" cy="2103481"/>
      </dsp:txXfrm>
    </dsp:sp>
    <dsp:sp modelId="{1A819C9A-51D0-4223-83D4-FAD0CB4AF0BD}">
      <dsp:nvSpPr>
        <dsp:cNvPr id="0" name=""/>
        <dsp:cNvSpPr/>
      </dsp:nvSpPr>
      <dsp:spPr>
        <a:xfrm>
          <a:off x="168106" y="2418533"/>
          <a:ext cx="3505802" cy="2103481"/>
        </a:xfrm>
        <a:prstGeom prst="rect">
          <a:avLst/>
        </a:prstGeom>
        <a:solidFill>
          <a:schemeClr val="accent2">
            <a:hueOff val="-3685223"/>
            <a:satOff val="-42755"/>
            <a:lumOff val="653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0" i="0" kern="1200"/>
            <a:t>Build structures that </a:t>
          </a:r>
          <a:r>
            <a:rPr lang="en-US" sz="2500" b="1" i="0" kern="1200"/>
            <a:t>support providers</a:t>
          </a:r>
          <a:endParaRPr lang="en-US" sz="2500" b="1" kern="1200"/>
        </a:p>
      </dsp:txBody>
      <dsp:txXfrm>
        <a:off x="168106" y="2418533"/>
        <a:ext cx="3505802" cy="2103481"/>
      </dsp:txXfrm>
    </dsp:sp>
    <dsp:sp modelId="{03843912-385B-4DAE-BD22-A3BD886D5C99}">
      <dsp:nvSpPr>
        <dsp:cNvPr id="0" name=""/>
        <dsp:cNvSpPr/>
      </dsp:nvSpPr>
      <dsp:spPr>
        <a:xfrm>
          <a:off x="3954478" y="2456935"/>
          <a:ext cx="3505802" cy="2103481"/>
        </a:xfrm>
        <a:prstGeom prst="rect">
          <a:avLst/>
        </a:prstGeom>
        <a:solidFill>
          <a:schemeClr val="accent2">
            <a:hueOff val="-5527835"/>
            <a:satOff val="-64133"/>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0" i="0" kern="1200"/>
            <a:t>Use</a:t>
          </a:r>
          <a:r>
            <a:rPr lang="en-US" sz="2500" b="1" i="0" kern="1200"/>
            <a:t> data and feedback</a:t>
          </a:r>
          <a:r>
            <a:rPr lang="en-US" sz="2500" b="0" i="0" kern="1200"/>
            <a:t> to guide improvements</a:t>
          </a:r>
          <a:endParaRPr lang="en-US" sz="2500" kern="1200"/>
        </a:p>
      </dsp:txBody>
      <dsp:txXfrm>
        <a:off x="3954478" y="2456935"/>
        <a:ext cx="3505802" cy="210348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4100C9-68D2-4576-852C-B7FC19E4BFBB}">
      <dsp:nvSpPr>
        <dsp:cNvPr id="0" name=""/>
        <dsp:cNvSpPr/>
      </dsp:nvSpPr>
      <dsp:spPr>
        <a:xfrm>
          <a:off x="0" y="26605"/>
          <a:ext cx="11414760" cy="10108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Ensure services reflect </a:t>
          </a:r>
          <a:r>
            <a:rPr lang="en-US" sz="2500" b="1" kern="1200"/>
            <a:t>family priorities</a:t>
          </a:r>
        </a:p>
      </dsp:txBody>
      <dsp:txXfrm>
        <a:off x="49347" y="75952"/>
        <a:ext cx="11316066" cy="912186"/>
      </dsp:txXfrm>
    </dsp:sp>
    <dsp:sp modelId="{88C25CF7-6AEB-48E3-B85F-061A5BE90A56}">
      <dsp:nvSpPr>
        <dsp:cNvPr id="0" name=""/>
        <dsp:cNvSpPr/>
      </dsp:nvSpPr>
      <dsp:spPr>
        <a:xfrm>
          <a:off x="0" y="1193005"/>
          <a:ext cx="11414760" cy="1010880"/>
        </a:xfrm>
        <a:prstGeom prst="roundRect">
          <a:avLst/>
        </a:prstGeom>
        <a:solidFill>
          <a:schemeClr val="accent2">
            <a:hueOff val="-1842612"/>
            <a:satOff val="-21378"/>
            <a:lumOff val="32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Respect cultural </a:t>
          </a:r>
          <a:r>
            <a:rPr lang="en-US" sz="2500" b="1" kern="1200"/>
            <a:t>backgrounds and preferences</a:t>
          </a:r>
        </a:p>
      </dsp:txBody>
      <dsp:txXfrm>
        <a:off x="49347" y="1242352"/>
        <a:ext cx="11316066" cy="912186"/>
      </dsp:txXfrm>
    </dsp:sp>
    <dsp:sp modelId="{CCC8D515-0799-43A3-8789-678B5BB3ED59}">
      <dsp:nvSpPr>
        <dsp:cNvPr id="0" name=""/>
        <dsp:cNvSpPr/>
      </dsp:nvSpPr>
      <dsp:spPr>
        <a:xfrm>
          <a:off x="0" y="2359405"/>
          <a:ext cx="11414760" cy="1010880"/>
        </a:xfrm>
        <a:prstGeom prst="roundRect">
          <a:avLst/>
        </a:prstGeom>
        <a:solidFill>
          <a:schemeClr val="accent2">
            <a:hueOff val="-3685223"/>
            <a:satOff val="-42755"/>
            <a:lumOff val="653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Use </a:t>
          </a:r>
          <a:r>
            <a:rPr lang="en-US" sz="2500" b="1" kern="1200"/>
            <a:t>family strengths </a:t>
          </a:r>
          <a:r>
            <a:rPr lang="en-US" sz="2500" kern="1200"/>
            <a:t>to guide decision making</a:t>
          </a:r>
          <a:endParaRPr lang="en-US" sz="2500" b="0" kern="1200"/>
        </a:p>
      </dsp:txBody>
      <dsp:txXfrm>
        <a:off x="49347" y="2408752"/>
        <a:ext cx="11316066" cy="912186"/>
      </dsp:txXfrm>
    </dsp:sp>
    <dsp:sp modelId="{CBC9CF43-F8F1-4220-9217-A2EF85EF2F0F}">
      <dsp:nvSpPr>
        <dsp:cNvPr id="0" name=""/>
        <dsp:cNvSpPr/>
      </dsp:nvSpPr>
      <dsp:spPr>
        <a:xfrm>
          <a:off x="0" y="3525805"/>
          <a:ext cx="11414760" cy="1010880"/>
        </a:xfrm>
        <a:prstGeom prst="roundRect">
          <a:avLst/>
        </a:prstGeom>
        <a:solidFill>
          <a:schemeClr val="accent2">
            <a:hueOff val="-5527835"/>
            <a:satOff val="-64133"/>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kern="1200"/>
            <a:t>Engage families </a:t>
          </a:r>
          <a:r>
            <a:rPr lang="en-US" sz="2500" kern="1200"/>
            <a:t>as partners </a:t>
          </a:r>
          <a:endParaRPr lang="en-US" sz="2500" b="1" kern="1200"/>
        </a:p>
      </dsp:txBody>
      <dsp:txXfrm>
        <a:off x="49347" y="3575152"/>
        <a:ext cx="11316066" cy="91218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4405993" y="8993128"/>
            <a:ext cx="2646802" cy="480060"/>
          </a:xfrm>
          <a:prstGeom prst="rect">
            <a:avLst/>
          </a:prstGeom>
        </p:spPr>
        <p:txBody>
          <a:bodyPr vert="horz" lIns="96656" tIns="48328" rIns="96656" bIns="48328" rtlCol="0" anchor="b" anchorCtr="0"/>
          <a:lstStyle>
            <a:lvl1pPr algn="r">
              <a:defRPr sz="1200"/>
            </a:lvl1pPr>
          </a:lstStyle>
          <a:p>
            <a:r>
              <a:rPr lang="en-US" sz="900"/>
              <a:t>(added from Insert tab, Header &amp; Footer icon, Fixed Date and time) 1/23/2018</a:t>
            </a:r>
          </a:p>
        </p:txBody>
      </p:sp>
      <p:sp>
        <p:nvSpPr>
          <p:cNvPr id="4" name="Footer Placeholder 3"/>
          <p:cNvSpPr>
            <a:spLocks noGrp="1"/>
          </p:cNvSpPr>
          <p:nvPr>
            <p:ph type="ftr" sz="quarter" idx="2"/>
          </p:nvPr>
        </p:nvSpPr>
        <p:spPr>
          <a:xfrm>
            <a:off x="262405" y="8991462"/>
            <a:ext cx="2907519" cy="480060"/>
          </a:xfrm>
          <a:prstGeom prst="rect">
            <a:avLst/>
          </a:prstGeom>
        </p:spPr>
        <p:txBody>
          <a:bodyPr vert="horz" lIns="96656" tIns="48328" rIns="96656" bIns="48328" rtlCol="0" anchor="b"/>
          <a:lstStyle>
            <a:lvl1pPr algn="l">
              <a:defRPr sz="1200"/>
            </a:lvl1pPr>
          </a:lstStyle>
          <a:p>
            <a:r>
              <a:rPr lang="en-US" sz="900"/>
              <a:t>Presentation Title (added from Insert tab, Header &amp; Footer icon)</a:t>
            </a:r>
          </a:p>
        </p:txBody>
      </p:sp>
      <p:sp>
        <p:nvSpPr>
          <p:cNvPr id="5" name="Slide Number Placeholder 4"/>
          <p:cNvSpPr>
            <a:spLocks noGrp="1"/>
          </p:cNvSpPr>
          <p:nvPr>
            <p:ph type="sldNum" sz="quarter" idx="3"/>
          </p:nvPr>
        </p:nvSpPr>
        <p:spPr>
          <a:xfrm>
            <a:off x="3464601" y="9231484"/>
            <a:ext cx="385999" cy="240038"/>
          </a:xfrm>
          <a:prstGeom prst="rect">
            <a:avLst/>
          </a:prstGeom>
        </p:spPr>
        <p:txBody>
          <a:bodyPr vert="horz" wrap="square" lIns="96656" tIns="48328" rIns="96656" bIns="48328" rtlCol="0" anchor="b">
            <a:spAutoFit/>
          </a:bodyPr>
          <a:lstStyle>
            <a:lvl1pPr algn="r">
              <a:defRPr sz="1200"/>
            </a:lvl1pPr>
          </a:lstStyle>
          <a:p>
            <a:fld id="{8ECF3336-8297-0546-B238-9969018B7F84}" type="slidenum">
              <a:rPr lang="en-US" sz="900"/>
              <a:t>‹#›</a:t>
            </a:fld>
            <a:endParaRPr lang="en-US" sz="900"/>
          </a:p>
        </p:txBody>
      </p:sp>
      <p:pic>
        <p:nvPicPr>
          <p:cNvPr id="2" name="Graphic 1">
            <a:extLst>
              <a:ext uri="{FF2B5EF4-FFF2-40B4-BE49-F238E27FC236}">
                <a16:creationId xmlns:a16="http://schemas.microsoft.com/office/drawing/2014/main" id="{27F6C992-0466-7B7B-0CCE-6389B527138F}"/>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433085" y="143876"/>
            <a:ext cx="1330876" cy="688740"/>
          </a:xfrm>
          <a:prstGeom prst="rect">
            <a:avLst/>
          </a:prstGeom>
        </p:spPr>
      </p:pic>
    </p:spTree>
    <p:extLst>
      <p:ext uri="{BB962C8B-B14F-4D97-AF65-F5344CB8AC3E}">
        <p14:creationId xmlns:p14="http://schemas.microsoft.com/office/powerpoint/2010/main" val="3000343814"/>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4143593" y="8961127"/>
            <a:ext cx="2931390" cy="640080"/>
          </a:xfrm>
          <a:prstGeom prst="rect">
            <a:avLst/>
          </a:prstGeom>
        </p:spPr>
        <p:txBody>
          <a:bodyPr vert="horz" lIns="96656" tIns="48328" rIns="96656" bIns="48328" rtlCol="0" anchor="b" anchorCtr="0"/>
          <a:lstStyle>
            <a:lvl1pPr algn="r">
              <a:defRPr sz="900" baseline="0">
                <a:latin typeface="+mn-lt"/>
              </a:defRPr>
            </a:lvl1pPr>
          </a:lstStyle>
          <a:p>
            <a:r>
              <a:rPr lang="en-US"/>
              <a:t>(added from Insert tab, Header &amp; Footer icon, Fixed Date and time) 1/23/2018</a:t>
            </a:r>
          </a:p>
        </p:txBody>
      </p:sp>
      <p:sp>
        <p:nvSpPr>
          <p:cNvPr id="4" name="Slide Image Placeholder 3"/>
          <p:cNvSpPr>
            <a:spLocks noGrp="1" noRot="1" noChangeAspect="1"/>
          </p:cNvSpPr>
          <p:nvPr>
            <p:ph type="sldImg" idx="2"/>
          </p:nvPr>
        </p:nvSpPr>
        <p:spPr>
          <a:xfrm>
            <a:off x="1143000" y="712788"/>
            <a:ext cx="5029200" cy="2828925"/>
          </a:xfrm>
          <a:prstGeom prst="rect">
            <a:avLst/>
          </a:prstGeom>
          <a:noFill/>
          <a:ln w="12700">
            <a:solidFill>
              <a:prstClr val="black"/>
            </a:solidFill>
          </a:ln>
        </p:spPr>
        <p:txBody>
          <a:bodyPr vert="horz" lIns="96656" tIns="48328" rIns="96656" bIns="48328" rtlCol="0" anchor="ctr"/>
          <a:lstStyle/>
          <a:p>
            <a:endParaRPr lang="en-US"/>
          </a:p>
        </p:txBody>
      </p:sp>
      <p:sp>
        <p:nvSpPr>
          <p:cNvPr id="5" name="Notes Placeholder 4"/>
          <p:cNvSpPr>
            <a:spLocks noGrp="1"/>
          </p:cNvSpPr>
          <p:nvPr>
            <p:ph type="body" sz="quarter" idx="3"/>
          </p:nvPr>
        </p:nvSpPr>
        <p:spPr>
          <a:xfrm>
            <a:off x="238535" y="3653928"/>
            <a:ext cx="6836448" cy="5194653"/>
          </a:xfrm>
          <a:prstGeom prst="rect">
            <a:avLst/>
          </a:prstGeom>
        </p:spPr>
        <p:txBody>
          <a:bodyPr vert="horz" lIns="96656" tIns="48328" rIns="96656" bIns="4832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38535" y="8961130"/>
            <a:ext cx="2931389" cy="640080"/>
          </a:xfrm>
          <a:prstGeom prst="rect">
            <a:avLst/>
          </a:prstGeom>
        </p:spPr>
        <p:txBody>
          <a:bodyPr vert="horz" lIns="96656" tIns="48328" rIns="96656" bIns="48328" rtlCol="0" anchor="b" anchorCtr="0"/>
          <a:lstStyle>
            <a:lvl1pPr algn="l">
              <a:defRPr sz="900">
                <a:latin typeface="+mn-lt"/>
              </a:defRPr>
            </a:lvl1pPr>
          </a:lstStyle>
          <a:p>
            <a:r>
              <a:rPr lang="en-US"/>
              <a:t>Presentation Title (added from Insert tab, Header &amp; Footer icon)</a:t>
            </a:r>
          </a:p>
        </p:txBody>
      </p:sp>
      <p:sp>
        <p:nvSpPr>
          <p:cNvPr id="7" name="Slide Number Placeholder 6"/>
          <p:cNvSpPr>
            <a:spLocks noGrp="1"/>
          </p:cNvSpPr>
          <p:nvPr>
            <p:ph type="sldNum" sz="quarter" idx="5"/>
          </p:nvPr>
        </p:nvSpPr>
        <p:spPr>
          <a:xfrm>
            <a:off x="3584664" y="9345969"/>
            <a:ext cx="145874" cy="187299"/>
          </a:xfrm>
          <a:prstGeom prst="rect">
            <a:avLst/>
          </a:prstGeom>
        </p:spPr>
        <p:txBody>
          <a:bodyPr vert="horz" wrap="none" lIns="0" tIns="0" rIns="0" bIns="48328" rtlCol="0" anchor="ctr" anchorCtr="1">
            <a:spAutoFit/>
          </a:bodyPr>
          <a:lstStyle>
            <a:lvl1pPr algn="ctr">
              <a:defRPr sz="900">
                <a:latin typeface="+mn-lt"/>
              </a:defRPr>
            </a:lvl1pPr>
          </a:lstStyle>
          <a:p>
            <a:fld id="{B54DC83E-89B8-4806-9A94-7D2BAA520DC6}" type="slidenum">
              <a:rPr lang="en-US" smtClean="0"/>
              <a:pPr/>
              <a:t>‹#›</a:t>
            </a:fld>
            <a:endParaRPr lang="en-US"/>
          </a:p>
        </p:txBody>
      </p:sp>
      <p:pic>
        <p:nvPicPr>
          <p:cNvPr id="8" name="Graphic 7">
            <a:extLst>
              <a:ext uri="{FF2B5EF4-FFF2-40B4-BE49-F238E27FC236}">
                <a16:creationId xmlns:a16="http://schemas.microsoft.com/office/drawing/2014/main" id="{79E36F19-8F77-E0E6-BE29-3956480F8258}"/>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238535" y="165064"/>
            <a:ext cx="1057311" cy="547168"/>
          </a:xfrm>
          <a:prstGeom prst="rect">
            <a:avLst/>
          </a:prstGeom>
        </p:spPr>
      </p:pic>
    </p:spTree>
    <p:extLst>
      <p:ext uri="{BB962C8B-B14F-4D97-AF65-F5344CB8AC3E}">
        <p14:creationId xmlns:p14="http://schemas.microsoft.com/office/powerpoint/2010/main" val="2609732638"/>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100" kern="1200">
        <a:solidFill>
          <a:schemeClr val="tx1"/>
        </a:solidFill>
        <a:latin typeface="+mn-lt"/>
        <a:ea typeface="+mn-ea"/>
        <a:cs typeface="+mn-cs"/>
      </a:defRPr>
    </a:lvl2pPr>
    <a:lvl3pPr marL="914400" algn="l" defTabSz="914400" rtl="0" eaLnBrk="1" latinLnBrk="0" hangingPunct="1">
      <a:defRPr sz="1100" kern="1200">
        <a:solidFill>
          <a:schemeClr val="tx1"/>
        </a:solidFill>
        <a:latin typeface="+mn-lt"/>
        <a:ea typeface="+mn-ea"/>
        <a:cs typeface="+mn-cs"/>
      </a:defRPr>
    </a:lvl3pPr>
    <a:lvl4pPr marL="1371600" algn="l" defTabSz="914400" rtl="0" eaLnBrk="1" latinLnBrk="0" hangingPunct="1">
      <a:defRPr sz="1100" kern="1200">
        <a:solidFill>
          <a:schemeClr val="tx1"/>
        </a:solidFill>
        <a:latin typeface="+mn-lt"/>
        <a:ea typeface="+mn-ea"/>
        <a:cs typeface="+mn-cs"/>
      </a:defRPr>
    </a:lvl4pPr>
    <a:lvl5pPr marL="1828800" algn="l" defTabSz="914400" rtl="0" eaLnBrk="1" latinLnBrk="0" hangingPunct="1">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EB800-5BD4-8B89-C78E-F11588A618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B7A4E2-9032-E164-A217-C09E29136DD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7064B35-59F5-3AE3-BDA4-302675058937}"/>
              </a:ext>
            </a:extLst>
          </p:cNvPr>
          <p:cNvSpPr>
            <a:spLocks noGrp="1"/>
          </p:cNvSpPr>
          <p:nvPr>
            <p:ph type="body" idx="1"/>
          </p:nvPr>
        </p:nvSpPr>
        <p:spPr/>
        <p:txBody>
          <a:bodyPr/>
          <a:lstStyle/>
          <a:p>
            <a:endParaRPr lang="en-US" b="0"/>
          </a:p>
        </p:txBody>
      </p:sp>
      <p:sp>
        <p:nvSpPr>
          <p:cNvPr id="4" name="Date Placeholder 3">
            <a:extLst>
              <a:ext uri="{FF2B5EF4-FFF2-40B4-BE49-F238E27FC236}">
                <a16:creationId xmlns:a16="http://schemas.microsoft.com/office/drawing/2014/main" id="{D32DF51B-2422-D08C-0130-E3866764AD2F}"/>
              </a:ext>
            </a:extLst>
          </p:cNvPr>
          <p:cNvSpPr>
            <a:spLocks noGrp="1"/>
          </p:cNvSpPr>
          <p:nvPr>
            <p:ph type="dt" idx="1"/>
          </p:nvPr>
        </p:nvSpPr>
        <p:spPr/>
        <p:txBody>
          <a:bodyPr/>
          <a:lstStyle/>
          <a:p>
            <a:r>
              <a:rPr lang="en-US"/>
              <a:t>(added from Insert tab, Header &amp; Footer icon, Fixed Date and time) 1/23/2018</a:t>
            </a:r>
          </a:p>
        </p:txBody>
      </p:sp>
      <p:sp>
        <p:nvSpPr>
          <p:cNvPr id="5" name="Footer Placeholder 4">
            <a:extLst>
              <a:ext uri="{FF2B5EF4-FFF2-40B4-BE49-F238E27FC236}">
                <a16:creationId xmlns:a16="http://schemas.microsoft.com/office/drawing/2014/main" id="{151CFE5C-553E-A6D7-85C4-23D26218D909}"/>
              </a:ext>
            </a:extLst>
          </p:cNvPr>
          <p:cNvSpPr>
            <a:spLocks noGrp="1"/>
          </p:cNvSpPr>
          <p:nvPr>
            <p:ph type="ftr" sz="quarter" idx="4"/>
          </p:nvPr>
        </p:nvSpPr>
        <p:spPr/>
        <p:txBody>
          <a:bodyPr/>
          <a:lstStyle/>
          <a:p>
            <a:r>
              <a:rPr lang="en-US"/>
              <a:t>Presentation Title (added from Insert tab, Header &amp; Footer icon)</a:t>
            </a:r>
          </a:p>
        </p:txBody>
      </p:sp>
      <p:sp>
        <p:nvSpPr>
          <p:cNvPr id="6" name="Slide Number Placeholder 5">
            <a:extLst>
              <a:ext uri="{FF2B5EF4-FFF2-40B4-BE49-F238E27FC236}">
                <a16:creationId xmlns:a16="http://schemas.microsoft.com/office/drawing/2014/main" id="{0195520E-52CC-AEAC-B96B-6B8A0904025F}"/>
              </a:ext>
            </a:extLst>
          </p:cNvPr>
          <p:cNvSpPr>
            <a:spLocks noGrp="1"/>
          </p:cNvSpPr>
          <p:nvPr>
            <p:ph type="sldNum" sz="quarter" idx="5"/>
          </p:nvPr>
        </p:nvSpPr>
        <p:spPr>
          <a:xfrm>
            <a:off x="3624739" y="9345969"/>
            <a:ext cx="65723" cy="187299"/>
          </a:xfrm>
        </p:spPr>
        <p:txBody>
          <a:bodyPr/>
          <a:lstStyle/>
          <a:p>
            <a:fld id="{B54DC83E-89B8-4806-9A94-7D2BAA520DC6}" type="slidenum">
              <a:rPr lang="en-US" smtClean="0"/>
              <a:pPr/>
              <a:t>1</a:t>
            </a:fld>
            <a:endParaRPr lang="en-US"/>
          </a:p>
        </p:txBody>
      </p:sp>
    </p:spTree>
    <p:extLst>
      <p:ext uri="{BB962C8B-B14F-4D97-AF65-F5344CB8AC3E}">
        <p14:creationId xmlns:p14="http://schemas.microsoft.com/office/powerpoint/2010/main" val="42522773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A90E23-F04D-BA41-0C08-9AE3E21163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DFE61D-31EF-A8A8-6969-FE07A96406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B25184-E65D-7E45-B4E6-F25DEB9F6E53}"/>
              </a:ext>
            </a:extLst>
          </p:cNvPr>
          <p:cNvSpPr>
            <a:spLocks noGrp="1"/>
          </p:cNvSpPr>
          <p:nvPr>
            <p:ph type="body" idx="1"/>
          </p:nvPr>
        </p:nvSpPr>
        <p:spPr/>
        <p:txBody>
          <a:bodyPr/>
          <a:lstStyle/>
          <a:p>
            <a:pPr marL="0" marR="0" lvl="0" indent="0" algn="l" defTabSz="914400">
              <a:lnSpc>
                <a:spcPct val="100000"/>
              </a:lnSpc>
              <a:spcBef>
                <a:spcPts val="0"/>
              </a:spcBef>
              <a:spcAft>
                <a:spcPts val="0"/>
              </a:spcAft>
              <a:buClrTx/>
              <a:buSzTx/>
              <a:buFontTx/>
              <a:buNone/>
              <a:tabLst/>
              <a:defRPr/>
            </a:pPr>
            <a:endParaRPr lang="en-US"/>
          </a:p>
        </p:txBody>
      </p:sp>
      <p:sp>
        <p:nvSpPr>
          <p:cNvPr id="4" name="Date Placeholder 3">
            <a:extLst>
              <a:ext uri="{FF2B5EF4-FFF2-40B4-BE49-F238E27FC236}">
                <a16:creationId xmlns:a16="http://schemas.microsoft.com/office/drawing/2014/main" id="{BDA193C4-153D-61C7-2F6B-8AB92964FCF5}"/>
              </a:ext>
            </a:extLst>
          </p:cNvPr>
          <p:cNvSpPr>
            <a:spLocks noGrp="1"/>
          </p:cNvSpPr>
          <p:nvPr>
            <p:ph type="dt" idx="1"/>
          </p:nvPr>
        </p:nvSpPr>
        <p:spPr/>
        <p:txBody>
          <a:bodyPr/>
          <a:lstStyle/>
          <a:p>
            <a:r>
              <a:rPr lang="en-US"/>
              <a:t>(added from Insert tab, Header &amp; Footer icon, Fixed Date and time) 1/23/2018</a:t>
            </a:r>
          </a:p>
        </p:txBody>
      </p:sp>
      <p:sp>
        <p:nvSpPr>
          <p:cNvPr id="5" name="Footer Placeholder 4">
            <a:extLst>
              <a:ext uri="{FF2B5EF4-FFF2-40B4-BE49-F238E27FC236}">
                <a16:creationId xmlns:a16="http://schemas.microsoft.com/office/drawing/2014/main" id="{CAFB4935-8A92-29D2-66AF-80D24D7BDEA9}"/>
              </a:ext>
            </a:extLst>
          </p:cNvPr>
          <p:cNvSpPr>
            <a:spLocks noGrp="1"/>
          </p:cNvSpPr>
          <p:nvPr>
            <p:ph type="ftr" sz="quarter" idx="4"/>
          </p:nvPr>
        </p:nvSpPr>
        <p:spPr/>
        <p:txBody>
          <a:bodyPr/>
          <a:lstStyle/>
          <a:p>
            <a:r>
              <a:rPr lang="en-US"/>
              <a:t>Presentation Title (added from Insert tab, Header &amp; Footer icon)</a:t>
            </a:r>
          </a:p>
        </p:txBody>
      </p:sp>
      <p:sp>
        <p:nvSpPr>
          <p:cNvPr id="6" name="Slide Number Placeholder 5">
            <a:extLst>
              <a:ext uri="{FF2B5EF4-FFF2-40B4-BE49-F238E27FC236}">
                <a16:creationId xmlns:a16="http://schemas.microsoft.com/office/drawing/2014/main" id="{76867C55-B7FF-7E07-3A52-BC21F264D9D0}"/>
              </a:ext>
            </a:extLst>
          </p:cNvPr>
          <p:cNvSpPr>
            <a:spLocks noGrp="1"/>
          </p:cNvSpPr>
          <p:nvPr>
            <p:ph type="sldNum" sz="quarter" idx="5"/>
          </p:nvPr>
        </p:nvSpPr>
        <p:spPr/>
        <p:txBody>
          <a:bodyPr/>
          <a:lstStyle/>
          <a:p>
            <a:fld id="{B54DC83E-89B8-4806-9A94-7D2BAA520DC6}" type="slidenum">
              <a:rPr lang="en-US" smtClean="0"/>
              <a:pPr/>
              <a:t>11</a:t>
            </a:fld>
            <a:endParaRPr lang="en-US"/>
          </a:p>
        </p:txBody>
      </p:sp>
    </p:spTree>
    <p:extLst>
      <p:ext uri="{BB962C8B-B14F-4D97-AF65-F5344CB8AC3E}">
        <p14:creationId xmlns:p14="http://schemas.microsoft.com/office/powerpoint/2010/main" val="3249703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12</a:t>
            </a:fld>
            <a:endParaRPr lang="en-US"/>
          </a:p>
        </p:txBody>
      </p:sp>
    </p:spTree>
    <p:extLst>
      <p:ext uri="{BB962C8B-B14F-4D97-AF65-F5344CB8AC3E}">
        <p14:creationId xmlns:p14="http://schemas.microsoft.com/office/powerpoint/2010/main" val="5720053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351722-722F-B54B-0822-4752512637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58B345-F155-BBF4-A696-D46886A7AB1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C74ED98-FD0F-C21C-AE83-11A1D527A3A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Date Placeholder 3">
            <a:extLst>
              <a:ext uri="{FF2B5EF4-FFF2-40B4-BE49-F238E27FC236}">
                <a16:creationId xmlns:a16="http://schemas.microsoft.com/office/drawing/2014/main" id="{7B1AEE8D-A93C-0B2E-ECC2-E14E0440D729}"/>
              </a:ext>
            </a:extLst>
          </p:cNvPr>
          <p:cNvSpPr>
            <a:spLocks noGrp="1"/>
          </p:cNvSpPr>
          <p:nvPr>
            <p:ph type="dt" idx="1"/>
          </p:nvPr>
        </p:nvSpPr>
        <p:spPr/>
        <p:txBody>
          <a:bodyPr/>
          <a:lstStyle/>
          <a:p>
            <a:r>
              <a:rPr lang="en-US"/>
              <a:t>(added from Insert tab, Header &amp; Footer icon, Fixed Date and time) 1/23/2018</a:t>
            </a:r>
          </a:p>
        </p:txBody>
      </p:sp>
      <p:sp>
        <p:nvSpPr>
          <p:cNvPr id="5" name="Footer Placeholder 4">
            <a:extLst>
              <a:ext uri="{FF2B5EF4-FFF2-40B4-BE49-F238E27FC236}">
                <a16:creationId xmlns:a16="http://schemas.microsoft.com/office/drawing/2014/main" id="{B168D813-C2EC-4A5C-532F-C24E8EA733B5}"/>
              </a:ext>
            </a:extLst>
          </p:cNvPr>
          <p:cNvSpPr>
            <a:spLocks noGrp="1"/>
          </p:cNvSpPr>
          <p:nvPr>
            <p:ph type="ftr" sz="quarter" idx="4"/>
          </p:nvPr>
        </p:nvSpPr>
        <p:spPr/>
        <p:txBody>
          <a:bodyPr/>
          <a:lstStyle/>
          <a:p>
            <a:r>
              <a:rPr lang="en-US"/>
              <a:t>Presentation Title (added from Insert tab, Header &amp; Footer icon)</a:t>
            </a:r>
          </a:p>
        </p:txBody>
      </p:sp>
      <p:sp>
        <p:nvSpPr>
          <p:cNvPr id="6" name="Slide Number Placeholder 5">
            <a:extLst>
              <a:ext uri="{FF2B5EF4-FFF2-40B4-BE49-F238E27FC236}">
                <a16:creationId xmlns:a16="http://schemas.microsoft.com/office/drawing/2014/main" id="{18682804-57FB-EA62-42A8-47225F44EDEA}"/>
              </a:ext>
            </a:extLst>
          </p:cNvPr>
          <p:cNvSpPr>
            <a:spLocks noGrp="1"/>
          </p:cNvSpPr>
          <p:nvPr>
            <p:ph type="sldNum" sz="quarter" idx="5"/>
          </p:nvPr>
        </p:nvSpPr>
        <p:spPr/>
        <p:txBody>
          <a:bodyPr/>
          <a:lstStyle/>
          <a:p>
            <a:fld id="{B54DC83E-89B8-4806-9A94-7D2BAA520DC6}" type="slidenum">
              <a:rPr lang="en-US" smtClean="0"/>
              <a:pPr/>
              <a:t>13</a:t>
            </a:fld>
            <a:endParaRPr lang="en-US"/>
          </a:p>
        </p:txBody>
      </p:sp>
    </p:spTree>
    <p:extLst>
      <p:ext uri="{BB962C8B-B14F-4D97-AF65-F5344CB8AC3E}">
        <p14:creationId xmlns:p14="http://schemas.microsoft.com/office/powerpoint/2010/main" val="20538203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F7FFD0-D1F3-6B4E-3E41-642C957DF1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6A1ABE-CC08-A6C2-6703-8ECB9EE1643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4468562-1719-B445-9237-CB4E55A0E3E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Date Placeholder 3">
            <a:extLst>
              <a:ext uri="{FF2B5EF4-FFF2-40B4-BE49-F238E27FC236}">
                <a16:creationId xmlns:a16="http://schemas.microsoft.com/office/drawing/2014/main" id="{4C1BC061-ABDD-3936-9439-25328F225059}"/>
              </a:ext>
            </a:extLst>
          </p:cNvPr>
          <p:cNvSpPr>
            <a:spLocks noGrp="1"/>
          </p:cNvSpPr>
          <p:nvPr>
            <p:ph type="dt" idx="1"/>
          </p:nvPr>
        </p:nvSpPr>
        <p:spPr/>
        <p:txBody>
          <a:bodyPr/>
          <a:lstStyle/>
          <a:p>
            <a:r>
              <a:rPr lang="en-US"/>
              <a:t>(added from Insert tab, Header &amp; Footer icon, Fixed Date and time) 1/23/2018</a:t>
            </a:r>
          </a:p>
        </p:txBody>
      </p:sp>
      <p:sp>
        <p:nvSpPr>
          <p:cNvPr id="5" name="Footer Placeholder 4">
            <a:extLst>
              <a:ext uri="{FF2B5EF4-FFF2-40B4-BE49-F238E27FC236}">
                <a16:creationId xmlns:a16="http://schemas.microsoft.com/office/drawing/2014/main" id="{F635B6D7-ABAF-D0B0-3357-9E7E970BD82E}"/>
              </a:ext>
            </a:extLst>
          </p:cNvPr>
          <p:cNvSpPr>
            <a:spLocks noGrp="1"/>
          </p:cNvSpPr>
          <p:nvPr>
            <p:ph type="ftr" sz="quarter" idx="4"/>
          </p:nvPr>
        </p:nvSpPr>
        <p:spPr/>
        <p:txBody>
          <a:bodyPr/>
          <a:lstStyle/>
          <a:p>
            <a:r>
              <a:rPr lang="en-US"/>
              <a:t>Presentation Title (added from Insert tab, Header &amp; Footer icon)</a:t>
            </a:r>
          </a:p>
        </p:txBody>
      </p:sp>
      <p:sp>
        <p:nvSpPr>
          <p:cNvPr id="6" name="Slide Number Placeholder 5">
            <a:extLst>
              <a:ext uri="{FF2B5EF4-FFF2-40B4-BE49-F238E27FC236}">
                <a16:creationId xmlns:a16="http://schemas.microsoft.com/office/drawing/2014/main" id="{75E55A8D-5D34-94FB-A37C-E58B5046665B}"/>
              </a:ext>
            </a:extLst>
          </p:cNvPr>
          <p:cNvSpPr>
            <a:spLocks noGrp="1"/>
          </p:cNvSpPr>
          <p:nvPr>
            <p:ph type="sldNum" sz="quarter" idx="5"/>
          </p:nvPr>
        </p:nvSpPr>
        <p:spPr/>
        <p:txBody>
          <a:bodyPr/>
          <a:lstStyle/>
          <a:p>
            <a:fld id="{B54DC83E-89B8-4806-9A94-7D2BAA520DC6}" type="slidenum">
              <a:rPr lang="en-US" smtClean="0"/>
              <a:pPr/>
              <a:t>14</a:t>
            </a:fld>
            <a:endParaRPr lang="en-US"/>
          </a:p>
        </p:txBody>
      </p:sp>
    </p:spTree>
    <p:extLst>
      <p:ext uri="{BB962C8B-B14F-4D97-AF65-F5344CB8AC3E}">
        <p14:creationId xmlns:p14="http://schemas.microsoft.com/office/powerpoint/2010/main" val="39534538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2775D-25B6-75B0-3467-28ADFF46F3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637AB0-B38C-5177-9148-EA39B818F93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7A349BD-031B-BA8D-BFA0-1314FE96CBA9}"/>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DF272722-F39C-49E2-F04E-4A97303B2886}"/>
              </a:ext>
            </a:extLst>
          </p:cNvPr>
          <p:cNvSpPr>
            <a:spLocks noGrp="1"/>
          </p:cNvSpPr>
          <p:nvPr>
            <p:ph type="dt" idx="1"/>
          </p:nvPr>
        </p:nvSpPr>
        <p:spPr/>
        <p:txBody>
          <a:bodyPr/>
          <a:lstStyle/>
          <a:p>
            <a:r>
              <a:rPr lang="en-US"/>
              <a:t>(added from Insert tab, Header &amp; Footer icon, Fixed Date and time) 1/23/2018</a:t>
            </a:r>
          </a:p>
        </p:txBody>
      </p:sp>
      <p:sp>
        <p:nvSpPr>
          <p:cNvPr id="5" name="Footer Placeholder 4">
            <a:extLst>
              <a:ext uri="{FF2B5EF4-FFF2-40B4-BE49-F238E27FC236}">
                <a16:creationId xmlns:a16="http://schemas.microsoft.com/office/drawing/2014/main" id="{9BEA2080-9E69-4E30-5DCF-5AFDD50B5CBF}"/>
              </a:ext>
            </a:extLst>
          </p:cNvPr>
          <p:cNvSpPr>
            <a:spLocks noGrp="1"/>
          </p:cNvSpPr>
          <p:nvPr>
            <p:ph type="ftr" sz="quarter" idx="4"/>
          </p:nvPr>
        </p:nvSpPr>
        <p:spPr/>
        <p:txBody>
          <a:bodyPr/>
          <a:lstStyle/>
          <a:p>
            <a:r>
              <a:rPr lang="en-US"/>
              <a:t>Presentation Title (added from Insert tab, Header &amp; Footer icon)</a:t>
            </a:r>
          </a:p>
        </p:txBody>
      </p:sp>
      <p:sp>
        <p:nvSpPr>
          <p:cNvPr id="6" name="Slide Number Placeholder 5">
            <a:extLst>
              <a:ext uri="{FF2B5EF4-FFF2-40B4-BE49-F238E27FC236}">
                <a16:creationId xmlns:a16="http://schemas.microsoft.com/office/drawing/2014/main" id="{742D01E4-666C-C6F4-9DFB-7FFD67440630}"/>
              </a:ext>
            </a:extLst>
          </p:cNvPr>
          <p:cNvSpPr>
            <a:spLocks noGrp="1"/>
          </p:cNvSpPr>
          <p:nvPr>
            <p:ph type="sldNum" sz="quarter" idx="5"/>
          </p:nvPr>
        </p:nvSpPr>
        <p:spPr/>
        <p:txBody>
          <a:bodyPr/>
          <a:lstStyle/>
          <a:p>
            <a:fld id="{B54DC83E-89B8-4806-9A94-7D2BAA520DC6}" type="slidenum">
              <a:rPr lang="en-US" smtClean="0"/>
              <a:pPr/>
              <a:t>17</a:t>
            </a:fld>
            <a:endParaRPr lang="en-US"/>
          </a:p>
        </p:txBody>
      </p:sp>
    </p:spTree>
    <p:extLst>
      <p:ext uri="{BB962C8B-B14F-4D97-AF65-F5344CB8AC3E}">
        <p14:creationId xmlns:p14="http://schemas.microsoft.com/office/powerpoint/2010/main" val="10217178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8500BC-41AE-4D65-60CE-DF66ED4C5C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69D63D-9A1F-C11E-0662-2E3776EAE19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5053FD1-B04D-D86C-E478-11E6E7229772}"/>
              </a:ext>
            </a:extLst>
          </p:cNvPr>
          <p:cNvSpPr>
            <a:spLocks noGrp="1"/>
          </p:cNvSpPr>
          <p:nvPr>
            <p:ph type="body" idx="1"/>
          </p:nvPr>
        </p:nvSpPr>
        <p:spPr/>
        <p:txBody>
          <a:bodyPr/>
          <a:lstStyle/>
          <a:p>
            <a:endParaRPr lang="en-US">
              <a:ea typeface="Open Sans"/>
              <a:cs typeface="Open Sans"/>
            </a:endParaRPr>
          </a:p>
        </p:txBody>
      </p:sp>
      <p:sp>
        <p:nvSpPr>
          <p:cNvPr id="4" name="Date Placeholder 3">
            <a:extLst>
              <a:ext uri="{FF2B5EF4-FFF2-40B4-BE49-F238E27FC236}">
                <a16:creationId xmlns:a16="http://schemas.microsoft.com/office/drawing/2014/main" id="{CB867666-AFE7-2A42-505D-B41883645857}"/>
              </a:ext>
            </a:extLst>
          </p:cNvPr>
          <p:cNvSpPr>
            <a:spLocks noGrp="1"/>
          </p:cNvSpPr>
          <p:nvPr>
            <p:ph type="dt" idx="1"/>
          </p:nvPr>
        </p:nvSpPr>
        <p:spPr/>
        <p:txBody>
          <a:bodyPr/>
          <a:lstStyle/>
          <a:p>
            <a:r>
              <a:rPr lang="en-US"/>
              <a:t>(added from Insert tab, Header &amp; Footer icon, Fixed Date and time) 1/23/2018</a:t>
            </a:r>
          </a:p>
        </p:txBody>
      </p:sp>
      <p:sp>
        <p:nvSpPr>
          <p:cNvPr id="5" name="Footer Placeholder 4">
            <a:extLst>
              <a:ext uri="{FF2B5EF4-FFF2-40B4-BE49-F238E27FC236}">
                <a16:creationId xmlns:a16="http://schemas.microsoft.com/office/drawing/2014/main" id="{31E411AB-86F3-76E9-537A-780B5962B96C}"/>
              </a:ext>
            </a:extLst>
          </p:cNvPr>
          <p:cNvSpPr>
            <a:spLocks noGrp="1"/>
          </p:cNvSpPr>
          <p:nvPr>
            <p:ph type="ftr" sz="quarter" idx="4"/>
          </p:nvPr>
        </p:nvSpPr>
        <p:spPr/>
        <p:txBody>
          <a:bodyPr/>
          <a:lstStyle/>
          <a:p>
            <a:r>
              <a:rPr lang="en-US"/>
              <a:t>Presentation Title (added from Insert tab, Header &amp; Footer icon)</a:t>
            </a:r>
          </a:p>
        </p:txBody>
      </p:sp>
      <p:sp>
        <p:nvSpPr>
          <p:cNvPr id="6" name="Slide Number Placeholder 5">
            <a:extLst>
              <a:ext uri="{FF2B5EF4-FFF2-40B4-BE49-F238E27FC236}">
                <a16:creationId xmlns:a16="http://schemas.microsoft.com/office/drawing/2014/main" id="{D2465826-7602-E577-07B2-D2EF807DA041}"/>
              </a:ext>
            </a:extLst>
          </p:cNvPr>
          <p:cNvSpPr>
            <a:spLocks noGrp="1"/>
          </p:cNvSpPr>
          <p:nvPr>
            <p:ph type="sldNum" sz="quarter" idx="5"/>
          </p:nvPr>
        </p:nvSpPr>
        <p:spPr>
          <a:xfrm>
            <a:off x="3591878" y="9345969"/>
            <a:ext cx="131446" cy="187299"/>
          </a:xfrm>
        </p:spPr>
        <p:txBody>
          <a:bodyPr/>
          <a:lstStyle/>
          <a:p>
            <a:fld id="{B54DC83E-89B8-4806-9A94-7D2BAA520DC6}" type="slidenum">
              <a:rPr lang="en-US" smtClean="0"/>
              <a:pPr/>
              <a:t>18</a:t>
            </a:fld>
            <a:endParaRPr lang="en-US"/>
          </a:p>
        </p:txBody>
      </p:sp>
    </p:spTree>
    <p:extLst>
      <p:ext uri="{BB962C8B-B14F-4D97-AF65-F5344CB8AC3E}">
        <p14:creationId xmlns:p14="http://schemas.microsoft.com/office/powerpoint/2010/main" val="27520954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ED01AB-7FE1-FA99-FD58-21CCB77DFC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67AD13-91AD-ABDA-DF20-BB4D1993691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A61ED0B-4DDE-509F-9079-03EE92AF2FB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Date Placeholder 3">
            <a:extLst>
              <a:ext uri="{FF2B5EF4-FFF2-40B4-BE49-F238E27FC236}">
                <a16:creationId xmlns:a16="http://schemas.microsoft.com/office/drawing/2014/main" id="{0A2FD17B-9B0A-D5E7-2A6B-C825A24F18B3}"/>
              </a:ext>
            </a:extLst>
          </p:cNvPr>
          <p:cNvSpPr>
            <a:spLocks noGrp="1"/>
          </p:cNvSpPr>
          <p:nvPr>
            <p:ph type="dt" idx="1"/>
          </p:nvPr>
        </p:nvSpPr>
        <p:spPr/>
        <p:txBody>
          <a:bodyPr/>
          <a:lstStyle/>
          <a:p>
            <a:r>
              <a:rPr lang="en-US"/>
              <a:t>(added from Insert tab, Header &amp; Footer icon, Fixed Date and time) 1/23/2018</a:t>
            </a:r>
          </a:p>
        </p:txBody>
      </p:sp>
      <p:sp>
        <p:nvSpPr>
          <p:cNvPr id="5" name="Footer Placeholder 4">
            <a:extLst>
              <a:ext uri="{FF2B5EF4-FFF2-40B4-BE49-F238E27FC236}">
                <a16:creationId xmlns:a16="http://schemas.microsoft.com/office/drawing/2014/main" id="{16C10CB4-6399-9EB8-3CF1-EF44FCAC969B}"/>
              </a:ext>
            </a:extLst>
          </p:cNvPr>
          <p:cNvSpPr>
            <a:spLocks noGrp="1"/>
          </p:cNvSpPr>
          <p:nvPr>
            <p:ph type="ftr" sz="quarter" idx="4"/>
          </p:nvPr>
        </p:nvSpPr>
        <p:spPr/>
        <p:txBody>
          <a:bodyPr/>
          <a:lstStyle/>
          <a:p>
            <a:r>
              <a:rPr lang="en-US"/>
              <a:t>Presentation Title (added from Insert tab, Header &amp; Footer icon)</a:t>
            </a:r>
          </a:p>
        </p:txBody>
      </p:sp>
      <p:sp>
        <p:nvSpPr>
          <p:cNvPr id="6" name="Slide Number Placeholder 5">
            <a:extLst>
              <a:ext uri="{FF2B5EF4-FFF2-40B4-BE49-F238E27FC236}">
                <a16:creationId xmlns:a16="http://schemas.microsoft.com/office/drawing/2014/main" id="{D22B1DC0-5C10-D944-4676-89ED5C47AADD}"/>
              </a:ext>
            </a:extLst>
          </p:cNvPr>
          <p:cNvSpPr>
            <a:spLocks noGrp="1"/>
          </p:cNvSpPr>
          <p:nvPr>
            <p:ph type="sldNum" sz="quarter" idx="5"/>
          </p:nvPr>
        </p:nvSpPr>
        <p:spPr/>
        <p:txBody>
          <a:bodyPr/>
          <a:lstStyle/>
          <a:p>
            <a:fld id="{B54DC83E-89B8-4806-9A94-7D2BAA520DC6}" type="slidenum">
              <a:rPr lang="en-US" smtClean="0"/>
              <a:pPr/>
              <a:t>19</a:t>
            </a:fld>
            <a:endParaRPr lang="en-US"/>
          </a:p>
        </p:txBody>
      </p:sp>
    </p:spTree>
    <p:extLst>
      <p:ext uri="{BB962C8B-B14F-4D97-AF65-F5344CB8AC3E}">
        <p14:creationId xmlns:p14="http://schemas.microsoft.com/office/powerpoint/2010/main" val="9669439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7FEFD4-928A-1219-4169-AA13DC1250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9E3467-032E-3BE7-787B-9703645F74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A1B085-241B-8269-FD61-8665555DB6E3}"/>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C013BFB7-8D15-C5B9-EC27-2B221861B1F3}"/>
              </a:ext>
            </a:extLst>
          </p:cNvPr>
          <p:cNvSpPr>
            <a:spLocks noGrp="1"/>
          </p:cNvSpPr>
          <p:nvPr>
            <p:ph type="dt" idx="1"/>
          </p:nvPr>
        </p:nvSpPr>
        <p:spPr/>
        <p:txBody>
          <a:bodyPr/>
          <a:lstStyle/>
          <a:p>
            <a:r>
              <a:rPr lang="en-US"/>
              <a:t>(added from Insert tab, Header &amp; Footer icon, Fixed Date and time) 1/23/2018</a:t>
            </a:r>
          </a:p>
        </p:txBody>
      </p:sp>
      <p:sp>
        <p:nvSpPr>
          <p:cNvPr id="5" name="Footer Placeholder 4">
            <a:extLst>
              <a:ext uri="{FF2B5EF4-FFF2-40B4-BE49-F238E27FC236}">
                <a16:creationId xmlns:a16="http://schemas.microsoft.com/office/drawing/2014/main" id="{EE388E8A-1C60-D728-FC1B-F4412A19A9BB}"/>
              </a:ext>
            </a:extLst>
          </p:cNvPr>
          <p:cNvSpPr>
            <a:spLocks noGrp="1"/>
          </p:cNvSpPr>
          <p:nvPr>
            <p:ph type="ftr" sz="quarter" idx="4"/>
          </p:nvPr>
        </p:nvSpPr>
        <p:spPr/>
        <p:txBody>
          <a:bodyPr/>
          <a:lstStyle/>
          <a:p>
            <a:r>
              <a:rPr lang="en-US"/>
              <a:t>Presentation Title (added from Insert tab, Header &amp; Footer icon)</a:t>
            </a:r>
          </a:p>
        </p:txBody>
      </p:sp>
      <p:sp>
        <p:nvSpPr>
          <p:cNvPr id="6" name="Slide Number Placeholder 5">
            <a:extLst>
              <a:ext uri="{FF2B5EF4-FFF2-40B4-BE49-F238E27FC236}">
                <a16:creationId xmlns:a16="http://schemas.microsoft.com/office/drawing/2014/main" id="{1BFA1E22-4F95-BC88-7052-99154608E280}"/>
              </a:ext>
            </a:extLst>
          </p:cNvPr>
          <p:cNvSpPr>
            <a:spLocks noGrp="1"/>
          </p:cNvSpPr>
          <p:nvPr>
            <p:ph type="sldNum" sz="quarter" idx="5"/>
          </p:nvPr>
        </p:nvSpPr>
        <p:spPr/>
        <p:txBody>
          <a:bodyPr/>
          <a:lstStyle/>
          <a:p>
            <a:fld id="{B54DC83E-89B8-4806-9A94-7D2BAA520DC6}" type="slidenum">
              <a:rPr lang="en-US" smtClean="0"/>
              <a:pPr/>
              <a:t>20</a:t>
            </a:fld>
            <a:endParaRPr lang="en-US"/>
          </a:p>
        </p:txBody>
      </p:sp>
    </p:spTree>
    <p:extLst>
      <p:ext uri="{BB962C8B-B14F-4D97-AF65-F5344CB8AC3E}">
        <p14:creationId xmlns:p14="http://schemas.microsoft.com/office/powerpoint/2010/main" val="17620610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21</a:t>
            </a:fld>
            <a:endParaRPr lang="en-US"/>
          </a:p>
        </p:txBody>
      </p:sp>
    </p:spTree>
    <p:extLst>
      <p:ext uri="{BB962C8B-B14F-4D97-AF65-F5344CB8AC3E}">
        <p14:creationId xmlns:p14="http://schemas.microsoft.com/office/powerpoint/2010/main" val="23250560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22</a:t>
            </a:fld>
            <a:endParaRPr lang="en-US"/>
          </a:p>
        </p:txBody>
      </p:sp>
    </p:spTree>
    <p:extLst>
      <p:ext uri="{BB962C8B-B14F-4D97-AF65-F5344CB8AC3E}">
        <p14:creationId xmlns:p14="http://schemas.microsoft.com/office/powerpoint/2010/main" val="2281999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2</a:t>
            </a:fld>
            <a:endParaRPr lang="en-US"/>
          </a:p>
        </p:txBody>
      </p:sp>
    </p:spTree>
    <p:extLst>
      <p:ext uri="{BB962C8B-B14F-4D97-AF65-F5344CB8AC3E}">
        <p14:creationId xmlns:p14="http://schemas.microsoft.com/office/powerpoint/2010/main" val="18813719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351722-722F-B54B-0822-4752512637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58B345-F155-BBF4-A696-D46886A7AB1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C74ED98-FD0F-C21C-AE83-11A1D527A3A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Date Placeholder 3">
            <a:extLst>
              <a:ext uri="{FF2B5EF4-FFF2-40B4-BE49-F238E27FC236}">
                <a16:creationId xmlns:a16="http://schemas.microsoft.com/office/drawing/2014/main" id="{7B1AEE8D-A93C-0B2E-ECC2-E14E0440D729}"/>
              </a:ext>
            </a:extLst>
          </p:cNvPr>
          <p:cNvSpPr>
            <a:spLocks noGrp="1"/>
          </p:cNvSpPr>
          <p:nvPr>
            <p:ph type="dt" idx="1"/>
          </p:nvPr>
        </p:nvSpPr>
        <p:spPr/>
        <p:txBody>
          <a:bodyPr/>
          <a:lstStyle/>
          <a:p>
            <a:r>
              <a:rPr lang="en-US"/>
              <a:t>(added from Insert tab, Header &amp; Footer icon, Fixed Date and time) 1/23/2018</a:t>
            </a:r>
          </a:p>
        </p:txBody>
      </p:sp>
      <p:sp>
        <p:nvSpPr>
          <p:cNvPr id="5" name="Footer Placeholder 4">
            <a:extLst>
              <a:ext uri="{FF2B5EF4-FFF2-40B4-BE49-F238E27FC236}">
                <a16:creationId xmlns:a16="http://schemas.microsoft.com/office/drawing/2014/main" id="{B168D813-C2EC-4A5C-532F-C24E8EA733B5}"/>
              </a:ext>
            </a:extLst>
          </p:cNvPr>
          <p:cNvSpPr>
            <a:spLocks noGrp="1"/>
          </p:cNvSpPr>
          <p:nvPr>
            <p:ph type="ftr" sz="quarter" idx="4"/>
          </p:nvPr>
        </p:nvSpPr>
        <p:spPr/>
        <p:txBody>
          <a:bodyPr/>
          <a:lstStyle/>
          <a:p>
            <a:r>
              <a:rPr lang="en-US"/>
              <a:t>Presentation Title (added from Insert tab, Header &amp; Footer icon)</a:t>
            </a:r>
          </a:p>
        </p:txBody>
      </p:sp>
      <p:sp>
        <p:nvSpPr>
          <p:cNvPr id="6" name="Slide Number Placeholder 5">
            <a:extLst>
              <a:ext uri="{FF2B5EF4-FFF2-40B4-BE49-F238E27FC236}">
                <a16:creationId xmlns:a16="http://schemas.microsoft.com/office/drawing/2014/main" id="{18682804-57FB-EA62-42A8-47225F44EDEA}"/>
              </a:ext>
            </a:extLst>
          </p:cNvPr>
          <p:cNvSpPr>
            <a:spLocks noGrp="1"/>
          </p:cNvSpPr>
          <p:nvPr>
            <p:ph type="sldNum" sz="quarter" idx="5"/>
          </p:nvPr>
        </p:nvSpPr>
        <p:spPr/>
        <p:txBody>
          <a:bodyPr/>
          <a:lstStyle/>
          <a:p>
            <a:fld id="{B54DC83E-89B8-4806-9A94-7D2BAA520DC6}" type="slidenum">
              <a:rPr lang="en-US" smtClean="0"/>
              <a:pPr/>
              <a:t>23</a:t>
            </a:fld>
            <a:endParaRPr lang="en-US"/>
          </a:p>
        </p:txBody>
      </p:sp>
    </p:spTree>
    <p:extLst>
      <p:ext uri="{BB962C8B-B14F-4D97-AF65-F5344CB8AC3E}">
        <p14:creationId xmlns:p14="http://schemas.microsoft.com/office/powerpoint/2010/main" val="20538203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26</a:t>
            </a:fld>
            <a:endParaRPr lang="en-US"/>
          </a:p>
        </p:txBody>
      </p:sp>
    </p:spTree>
    <p:extLst>
      <p:ext uri="{BB962C8B-B14F-4D97-AF65-F5344CB8AC3E}">
        <p14:creationId xmlns:p14="http://schemas.microsoft.com/office/powerpoint/2010/main" val="40801930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01EACF-836F-9B4E-272F-3CB6C437F8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FEC0D9-6E52-5B79-8E7F-C9E2B3D8DC7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A48ADA7-46E7-4648-836A-A6AC5CEB575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Date Placeholder 3">
            <a:extLst>
              <a:ext uri="{FF2B5EF4-FFF2-40B4-BE49-F238E27FC236}">
                <a16:creationId xmlns:a16="http://schemas.microsoft.com/office/drawing/2014/main" id="{1629F279-3C68-572A-B633-6A5BF0673927}"/>
              </a:ext>
            </a:extLst>
          </p:cNvPr>
          <p:cNvSpPr>
            <a:spLocks noGrp="1"/>
          </p:cNvSpPr>
          <p:nvPr>
            <p:ph type="dt" idx="1"/>
          </p:nvPr>
        </p:nvSpPr>
        <p:spPr/>
        <p:txBody>
          <a:bodyPr/>
          <a:lstStyle/>
          <a:p>
            <a:r>
              <a:rPr lang="en-US"/>
              <a:t>(added from Insert tab, Header &amp; Footer icon, Fixed Date and time) 1/23/2018</a:t>
            </a:r>
          </a:p>
        </p:txBody>
      </p:sp>
      <p:sp>
        <p:nvSpPr>
          <p:cNvPr id="5" name="Footer Placeholder 4">
            <a:extLst>
              <a:ext uri="{FF2B5EF4-FFF2-40B4-BE49-F238E27FC236}">
                <a16:creationId xmlns:a16="http://schemas.microsoft.com/office/drawing/2014/main" id="{313E32D9-8BB1-F0C6-C357-C36368D0E793}"/>
              </a:ext>
            </a:extLst>
          </p:cNvPr>
          <p:cNvSpPr>
            <a:spLocks noGrp="1"/>
          </p:cNvSpPr>
          <p:nvPr>
            <p:ph type="ftr" sz="quarter" idx="4"/>
          </p:nvPr>
        </p:nvSpPr>
        <p:spPr/>
        <p:txBody>
          <a:bodyPr/>
          <a:lstStyle/>
          <a:p>
            <a:r>
              <a:rPr lang="en-US"/>
              <a:t>Presentation Title (added from Insert tab, Header &amp; Footer icon)</a:t>
            </a:r>
          </a:p>
        </p:txBody>
      </p:sp>
      <p:sp>
        <p:nvSpPr>
          <p:cNvPr id="6" name="Slide Number Placeholder 5">
            <a:extLst>
              <a:ext uri="{FF2B5EF4-FFF2-40B4-BE49-F238E27FC236}">
                <a16:creationId xmlns:a16="http://schemas.microsoft.com/office/drawing/2014/main" id="{A4679009-8711-CF68-A314-9E9269D6776C}"/>
              </a:ext>
            </a:extLst>
          </p:cNvPr>
          <p:cNvSpPr>
            <a:spLocks noGrp="1"/>
          </p:cNvSpPr>
          <p:nvPr>
            <p:ph type="sldNum" sz="quarter" idx="5"/>
          </p:nvPr>
        </p:nvSpPr>
        <p:spPr/>
        <p:txBody>
          <a:bodyPr/>
          <a:lstStyle/>
          <a:p>
            <a:fld id="{B54DC83E-89B8-4806-9A94-7D2BAA520DC6}" type="slidenum">
              <a:rPr lang="en-US" smtClean="0"/>
              <a:pPr/>
              <a:t>30</a:t>
            </a:fld>
            <a:endParaRPr lang="en-US"/>
          </a:p>
        </p:txBody>
      </p:sp>
    </p:spTree>
    <p:extLst>
      <p:ext uri="{BB962C8B-B14F-4D97-AF65-F5344CB8AC3E}">
        <p14:creationId xmlns:p14="http://schemas.microsoft.com/office/powerpoint/2010/main" val="3827048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31</a:t>
            </a:fld>
            <a:endParaRPr lang="en-US"/>
          </a:p>
        </p:txBody>
      </p:sp>
    </p:spTree>
    <p:extLst>
      <p:ext uri="{BB962C8B-B14F-4D97-AF65-F5344CB8AC3E}">
        <p14:creationId xmlns:p14="http://schemas.microsoft.com/office/powerpoint/2010/main" val="9816964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44C744-BBCA-186C-1CFD-B0E3A600CF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5C3747-CE81-B39B-AAF9-E75E14D3E97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AFE874E-2F5D-88E6-E8A1-BE1E65195BF7}"/>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5F36472F-CC3B-075B-EA52-2A0DC140521E}"/>
              </a:ext>
            </a:extLst>
          </p:cNvPr>
          <p:cNvSpPr>
            <a:spLocks noGrp="1"/>
          </p:cNvSpPr>
          <p:nvPr>
            <p:ph type="dt" idx="1"/>
          </p:nvPr>
        </p:nvSpPr>
        <p:spPr/>
        <p:txBody>
          <a:bodyPr/>
          <a:lstStyle/>
          <a:p>
            <a:r>
              <a:rPr lang="en-US"/>
              <a:t>(added from Insert tab, Header &amp; Footer icon, Fixed Date and time) 1/23/2018</a:t>
            </a:r>
          </a:p>
        </p:txBody>
      </p:sp>
      <p:sp>
        <p:nvSpPr>
          <p:cNvPr id="5" name="Footer Placeholder 4">
            <a:extLst>
              <a:ext uri="{FF2B5EF4-FFF2-40B4-BE49-F238E27FC236}">
                <a16:creationId xmlns:a16="http://schemas.microsoft.com/office/drawing/2014/main" id="{3192A8FB-4304-83E1-655B-3A16DB451666}"/>
              </a:ext>
            </a:extLst>
          </p:cNvPr>
          <p:cNvSpPr>
            <a:spLocks noGrp="1"/>
          </p:cNvSpPr>
          <p:nvPr>
            <p:ph type="ftr" sz="quarter" idx="4"/>
          </p:nvPr>
        </p:nvSpPr>
        <p:spPr/>
        <p:txBody>
          <a:bodyPr/>
          <a:lstStyle/>
          <a:p>
            <a:r>
              <a:rPr lang="en-US"/>
              <a:t>Presentation Title (added from Insert tab, Header &amp; Footer icon)</a:t>
            </a:r>
          </a:p>
        </p:txBody>
      </p:sp>
      <p:sp>
        <p:nvSpPr>
          <p:cNvPr id="6" name="Slide Number Placeholder 5">
            <a:extLst>
              <a:ext uri="{FF2B5EF4-FFF2-40B4-BE49-F238E27FC236}">
                <a16:creationId xmlns:a16="http://schemas.microsoft.com/office/drawing/2014/main" id="{A5499C72-FD9C-EC70-A5E8-A495DD0E0345}"/>
              </a:ext>
            </a:extLst>
          </p:cNvPr>
          <p:cNvSpPr>
            <a:spLocks noGrp="1"/>
          </p:cNvSpPr>
          <p:nvPr>
            <p:ph type="sldNum" sz="quarter" idx="5"/>
          </p:nvPr>
        </p:nvSpPr>
        <p:spPr/>
        <p:txBody>
          <a:bodyPr/>
          <a:lstStyle/>
          <a:p>
            <a:fld id="{B54DC83E-89B8-4806-9A94-7D2BAA520DC6}" type="slidenum">
              <a:rPr lang="en-US" smtClean="0"/>
              <a:pPr/>
              <a:t>32</a:t>
            </a:fld>
            <a:endParaRPr lang="en-US"/>
          </a:p>
        </p:txBody>
      </p:sp>
    </p:spTree>
    <p:extLst>
      <p:ext uri="{BB962C8B-B14F-4D97-AF65-F5344CB8AC3E}">
        <p14:creationId xmlns:p14="http://schemas.microsoft.com/office/powerpoint/2010/main" val="34522038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05EA60-4C7B-3C4D-7B1E-443DA8A157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024F05-F95C-4FDD-4510-101A49FA485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4BCF127-057F-C111-0D48-EA0004ADDC6F}"/>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A386FFF0-9953-B847-D490-AFC25FA19A2F}"/>
              </a:ext>
            </a:extLst>
          </p:cNvPr>
          <p:cNvSpPr>
            <a:spLocks noGrp="1"/>
          </p:cNvSpPr>
          <p:nvPr>
            <p:ph type="dt" idx="1"/>
          </p:nvPr>
        </p:nvSpPr>
        <p:spPr/>
        <p:txBody>
          <a:bodyPr/>
          <a:lstStyle/>
          <a:p>
            <a:r>
              <a:rPr lang="en-US"/>
              <a:t>(added from Insert tab, Header &amp; Footer icon, Fixed Date and time) 1/23/2018</a:t>
            </a:r>
          </a:p>
        </p:txBody>
      </p:sp>
      <p:sp>
        <p:nvSpPr>
          <p:cNvPr id="5" name="Footer Placeholder 4">
            <a:extLst>
              <a:ext uri="{FF2B5EF4-FFF2-40B4-BE49-F238E27FC236}">
                <a16:creationId xmlns:a16="http://schemas.microsoft.com/office/drawing/2014/main" id="{266E55EB-6CCC-1A7D-0711-E76828BDE04F}"/>
              </a:ext>
            </a:extLst>
          </p:cNvPr>
          <p:cNvSpPr>
            <a:spLocks noGrp="1"/>
          </p:cNvSpPr>
          <p:nvPr>
            <p:ph type="ftr" sz="quarter" idx="4"/>
          </p:nvPr>
        </p:nvSpPr>
        <p:spPr/>
        <p:txBody>
          <a:bodyPr/>
          <a:lstStyle/>
          <a:p>
            <a:r>
              <a:rPr lang="en-US"/>
              <a:t>Presentation Title (added from Insert tab, Header &amp; Footer icon)</a:t>
            </a:r>
          </a:p>
        </p:txBody>
      </p:sp>
      <p:sp>
        <p:nvSpPr>
          <p:cNvPr id="6" name="Slide Number Placeholder 5">
            <a:extLst>
              <a:ext uri="{FF2B5EF4-FFF2-40B4-BE49-F238E27FC236}">
                <a16:creationId xmlns:a16="http://schemas.microsoft.com/office/drawing/2014/main" id="{80BDCBF4-8D5C-47DC-5673-34FDE770B090}"/>
              </a:ext>
            </a:extLst>
          </p:cNvPr>
          <p:cNvSpPr>
            <a:spLocks noGrp="1"/>
          </p:cNvSpPr>
          <p:nvPr>
            <p:ph type="sldNum" sz="quarter" idx="5"/>
          </p:nvPr>
        </p:nvSpPr>
        <p:spPr/>
        <p:txBody>
          <a:bodyPr/>
          <a:lstStyle/>
          <a:p>
            <a:fld id="{B54DC83E-89B8-4806-9A94-7D2BAA520DC6}" type="slidenum">
              <a:rPr lang="en-US" smtClean="0"/>
              <a:pPr/>
              <a:t>33</a:t>
            </a:fld>
            <a:endParaRPr lang="en-US"/>
          </a:p>
        </p:txBody>
      </p:sp>
    </p:spTree>
    <p:extLst>
      <p:ext uri="{BB962C8B-B14F-4D97-AF65-F5344CB8AC3E}">
        <p14:creationId xmlns:p14="http://schemas.microsoft.com/office/powerpoint/2010/main" val="5334967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2B36B3-6B63-41EC-36A6-4F8249FF5E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3749C8-330E-693F-7FAD-A66161328AB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39D0BB4-A7C7-A7FF-7FE5-D0C25FEC0545}"/>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7DF98554-D2C7-A3FB-9EC4-470D2364371F}"/>
              </a:ext>
            </a:extLst>
          </p:cNvPr>
          <p:cNvSpPr>
            <a:spLocks noGrp="1"/>
          </p:cNvSpPr>
          <p:nvPr>
            <p:ph type="dt" idx="1"/>
          </p:nvPr>
        </p:nvSpPr>
        <p:spPr/>
        <p:txBody>
          <a:bodyPr/>
          <a:lstStyle/>
          <a:p>
            <a:r>
              <a:rPr lang="en-US"/>
              <a:t>(added from Insert tab, Header &amp; Footer icon, Fixed Date and time) 1/23/2018</a:t>
            </a:r>
          </a:p>
        </p:txBody>
      </p:sp>
      <p:sp>
        <p:nvSpPr>
          <p:cNvPr id="5" name="Footer Placeholder 4">
            <a:extLst>
              <a:ext uri="{FF2B5EF4-FFF2-40B4-BE49-F238E27FC236}">
                <a16:creationId xmlns:a16="http://schemas.microsoft.com/office/drawing/2014/main" id="{F01D46FE-F889-696C-EB30-25765D38FD65}"/>
              </a:ext>
            </a:extLst>
          </p:cNvPr>
          <p:cNvSpPr>
            <a:spLocks noGrp="1"/>
          </p:cNvSpPr>
          <p:nvPr>
            <p:ph type="ftr" sz="quarter" idx="4"/>
          </p:nvPr>
        </p:nvSpPr>
        <p:spPr/>
        <p:txBody>
          <a:bodyPr/>
          <a:lstStyle/>
          <a:p>
            <a:r>
              <a:rPr lang="en-US"/>
              <a:t>Presentation Title (added from Insert tab, Header &amp; Footer icon)</a:t>
            </a:r>
          </a:p>
        </p:txBody>
      </p:sp>
      <p:sp>
        <p:nvSpPr>
          <p:cNvPr id="6" name="Slide Number Placeholder 5">
            <a:extLst>
              <a:ext uri="{FF2B5EF4-FFF2-40B4-BE49-F238E27FC236}">
                <a16:creationId xmlns:a16="http://schemas.microsoft.com/office/drawing/2014/main" id="{6829A997-CEA6-27E5-6C23-3DE841699362}"/>
              </a:ext>
            </a:extLst>
          </p:cNvPr>
          <p:cNvSpPr>
            <a:spLocks noGrp="1"/>
          </p:cNvSpPr>
          <p:nvPr>
            <p:ph type="sldNum" sz="quarter" idx="5"/>
          </p:nvPr>
        </p:nvSpPr>
        <p:spPr/>
        <p:txBody>
          <a:bodyPr/>
          <a:lstStyle/>
          <a:p>
            <a:fld id="{B54DC83E-89B8-4806-9A94-7D2BAA520DC6}" type="slidenum">
              <a:rPr lang="en-US" smtClean="0"/>
              <a:pPr/>
              <a:t>34</a:t>
            </a:fld>
            <a:endParaRPr lang="en-US"/>
          </a:p>
        </p:txBody>
      </p:sp>
    </p:spTree>
    <p:extLst>
      <p:ext uri="{BB962C8B-B14F-4D97-AF65-F5344CB8AC3E}">
        <p14:creationId xmlns:p14="http://schemas.microsoft.com/office/powerpoint/2010/main" val="17190161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EB6AB-4A20-E284-B234-1034F24135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68454D-E183-A7C4-9D2F-994267B1DC5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6A4409D-8B13-42D7-E401-98654C3FBFDC}"/>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0BAEE2F3-281F-0ABF-30F4-BBB686C70E3B}"/>
              </a:ext>
            </a:extLst>
          </p:cNvPr>
          <p:cNvSpPr>
            <a:spLocks noGrp="1"/>
          </p:cNvSpPr>
          <p:nvPr>
            <p:ph type="dt" idx="1"/>
          </p:nvPr>
        </p:nvSpPr>
        <p:spPr/>
        <p:txBody>
          <a:bodyPr/>
          <a:lstStyle/>
          <a:p>
            <a:r>
              <a:rPr lang="en-US"/>
              <a:t>(added from Insert tab, Header &amp; Footer icon, Fixed Date and time) 1/23/2018</a:t>
            </a:r>
          </a:p>
        </p:txBody>
      </p:sp>
      <p:sp>
        <p:nvSpPr>
          <p:cNvPr id="5" name="Footer Placeholder 4">
            <a:extLst>
              <a:ext uri="{FF2B5EF4-FFF2-40B4-BE49-F238E27FC236}">
                <a16:creationId xmlns:a16="http://schemas.microsoft.com/office/drawing/2014/main" id="{6C49D627-6D1B-B73F-D359-83141FAEA524}"/>
              </a:ext>
            </a:extLst>
          </p:cNvPr>
          <p:cNvSpPr>
            <a:spLocks noGrp="1"/>
          </p:cNvSpPr>
          <p:nvPr>
            <p:ph type="ftr" sz="quarter" idx="4"/>
          </p:nvPr>
        </p:nvSpPr>
        <p:spPr/>
        <p:txBody>
          <a:bodyPr/>
          <a:lstStyle/>
          <a:p>
            <a:r>
              <a:rPr lang="en-US"/>
              <a:t>Presentation Title (added from Insert tab, Header &amp; Footer icon)</a:t>
            </a:r>
          </a:p>
        </p:txBody>
      </p:sp>
      <p:sp>
        <p:nvSpPr>
          <p:cNvPr id="6" name="Slide Number Placeholder 5">
            <a:extLst>
              <a:ext uri="{FF2B5EF4-FFF2-40B4-BE49-F238E27FC236}">
                <a16:creationId xmlns:a16="http://schemas.microsoft.com/office/drawing/2014/main" id="{FE70C4CD-F012-6900-AC23-EAA95B2F4437}"/>
              </a:ext>
            </a:extLst>
          </p:cNvPr>
          <p:cNvSpPr>
            <a:spLocks noGrp="1"/>
          </p:cNvSpPr>
          <p:nvPr>
            <p:ph type="sldNum" sz="quarter" idx="5"/>
          </p:nvPr>
        </p:nvSpPr>
        <p:spPr/>
        <p:txBody>
          <a:bodyPr/>
          <a:lstStyle/>
          <a:p>
            <a:fld id="{B54DC83E-89B8-4806-9A94-7D2BAA520DC6}" type="slidenum">
              <a:rPr lang="en-US" smtClean="0"/>
              <a:pPr/>
              <a:t>35</a:t>
            </a:fld>
            <a:endParaRPr lang="en-US"/>
          </a:p>
        </p:txBody>
      </p:sp>
    </p:spTree>
    <p:extLst>
      <p:ext uri="{BB962C8B-B14F-4D97-AF65-F5344CB8AC3E}">
        <p14:creationId xmlns:p14="http://schemas.microsoft.com/office/powerpoint/2010/main" val="7387829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36</a:t>
            </a:fld>
            <a:endParaRPr lang="en-US"/>
          </a:p>
        </p:txBody>
      </p:sp>
    </p:spTree>
    <p:extLst>
      <p:ext uri="{BB962C8B-B14F-4D97-AF65-F5344CB8AC3E}">
        <p14:creationId xmlns:p14="http://schemas.microsoft.com/office/powerpoint/2010/main" val="20318374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a:xfrm>
            <a:off x="3591878" y="9345969"/>
            <a:ext cx="131446" cy="187299"/>
          </a:xfrm>
        </p:spPr>
        <p:txBody>
          <a:bodyPr/>
          <a:lstStyle/>
          <a:p>
            <a:fld id="{B54DC83E-89B8-4806-9A94-7D2BAA520DC6}" type="slidenum">
              <a:rPr lang="en-US" smtClean="0"/>
              <a:pPr/>
              <a:t>38</a:t>
            </a:fld>
            <a:endParaRPr lang="en-US"/>
          </a:p>
        </p:txBody>
      </p:sp>
    </p:spTree>
    <p:extLst>
      <p:ext uri="{BB962C8B-B14F-4D97-AF65-F5344CB8AC3E}">
        <p14:creationId xmlns:p14="http://schemas.microsoft.com/office/powerpoint/2010/main" val="4076453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159D4A-FF8E-630B-EE93-80E7E74A90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9FF563-DE99-4962-8AD7-E5D4D50FC70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18CA6BE-51AD-6D89-ADE9-7493876DC101}"/>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BF434822-91EA-95F7-094E-18EC381BECF2}"/>
              </a:ext>
            </a:extLst>
          </p:cNvPr>
          <p:cNvSpPr>
            <a:spLocks noGrp="1"/>
          </p:cNvSpPr>
          <p:nvPr>
            <p:ph type="dt" idx="1"/>
          </p:nvPr>
        </p:nvSpPr>
        <p:spPr/>
        <p:txBody>
          <a:bodyPr/>
          <a:lstStyle/>
          <a:p>
            <a:r>
              <a:rPr lang="en-US"/>
              <a:t>(added from Insert tab, Header &amp; Footer icon, Fixed Date and time) 1/23/2018</a:t>
            </a:r>
          </a:p>
        </p:txBody>
      </p:sp>
      <p:sp>
        <p:nvSpPr>
          <p:cNvPr id="5" name="Footer Placeholder 4">
            <a:extLst>
              <a:ext uri="{FF2B5EF4-FFF2-40B4-BE49-F238E27FC236}">
                <a16:creationId xmlns:a16="http://schemas.microsoft.com/office/drawing/2014/main" id="{EC5B1E28-7DD8-2F82-508B-09FA49C3A99F}"/>
              </a:ext>
            </a:extLst>
          </p:cNvPr>
          <p:cNvSpPr>
            <a:spLocks noGrp="1"/>
          </p:cNvSpPr>
          <p:nvPr>
            <p:ph type="ftr" sz="quarter" idx="4"/>
          </p:nvPr>
        </p:nvSpPr>
        <p:spPr/>
        <p:txBody>
          <a:bodyPr/>
          <a:lstStyle/>
          <a:p>
            <a:r>
              <a:rPr lang="en-US"/>
              <a:t>Presentation Title (added from Insert tab, Header &amp; Footer icon)</a:t>
            </a:r>
          </a:p>
        </p:txBody>
      </p:sp>
      <p:sp>
        <p:nvSpPr>
          <p:cNvPr id="6" name="Slide Number Placeholder 5">
            <a:extLst>
              <a:ext uri="{FF2B5EF4-FFF2-40B4-BE49-F238E27FC236}">
                <a16:creationId xmlns:a16="http://schemas.microsoft.com/office/drawing/2014/main" id="{8369F9C0-C2D5-D484-7D0D-F977FB3658C1}"/>
              </a:ext>
            </a:extLst>
          </p:cNvPr>
          <p:cNvSpPr>
            <a:spLocks noGrp="1"/>
          </p:cNvSpPr>
          <p:nvPr>
            <p:ph type="sldNum" sz="quarter" idx="5"/>
          </p:nvPr>
        </p:nvSpPr>
        <p:spPr/>
        <p:txBody>
          <a:bodyPr/>
          <a:lstStyle/>
          <a:p>
            <a:fld id="{B54DC83E-89B8-4806-9A94-7D2BAA520DC6}" type="slidenum">
              <a:rPr lang="en-US" smtClean="0"/>
              <a:pPr/>
              <a:t>3</a:t>
            </a:fld>
            <a:endParaRPr lang="en-US"/>
          </a:p>
        </p:txBody>
      </p:sp>
    </p:spTree>
    <p:extLst>
      <p:ext uri="{BB962C8B-B14F-4D97-AF65-F5344CB8AC3E}">
        <p14:creationId xmlns:p14="http://schemas.microsoft.com/office/powerpoint/2010/main" val="41091932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a:xfrm>
            <a:off x="3591878" y="9345969"/>
            <a:ext cx="131446" cy="187299"/>
          </a:xfrm>
        </p:spPr>
        <p:txBody>
          <a:bodyPr/>
          <a:lstStyle/>
          <a:p>
            <a:fld id="{B54DC83E-89B8-4806-9A94-7D2BAA520DC6}" type="slidenum">
              <a:rPr lang="en-US" smtClean="0"/>
              <a:pPr/>
              <a:t>40</a:t>
            </a:fld>
            <a:endParaRPr lang="en-US"/>
          </a:p>
        </p:txBody>
      </p:sp>
    </p:spTree>
    <p:extLst>
      <p:ext uri="{BB962C8B-B14F-4D97-AF65-F5344CB8AC3E}">
        <p14:creationId xmlns:p14="http://schemas.microsoft.com/office/powerpoint/2010/main" val="1083482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6780DD-8AEC-FEC2-1C71-AF9DADF2B7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30E463-0DFF-53CE-5389-43E10A5FD0C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27373C9-B8C5-F9A2-EB61-CF7D7BFD4582}"/>
              </a:ext>
            </a:extLst>
          </p:cNvPr>
          <p:cNvSpPr>
            <a:spLocks noGrp="1"/>
          </p:cNvSpPr>
          <p:nvPr>
            <p:ph type="body" idx="1"/>
          </p:nvPr>
        </p:nvSpPr>
        <p:spPr/>
        <p:txBody>
          <a:bodyPr/>
          <a:lstStyle/>
          <a:p>
            <a:endParaRPr lang="en-US">
              <a:ea typeface="Open Sans"/>
              <a:cs typeface="Open Sans"/>
            </a:endParaRPr>
          </a:p>
        </p:txBody>
      </p:sp>
      <p:sp>
        <p:nvSpPr>
          <p:cNvPr id="4" name="Date Placeholder 3">
            <a:extLst>
              <a:ext uri="{FF2B5EF4-FFF2-40B4-BE49-F238E27FC236}">
                <a16:creationId xmlns:a16="http://schemas.microsoft.com/office/drawing/2014/main" id="{1EC93611-D7E5-3B57-4712-3EE34648375A}"/>
              </a:ext>
            </a:extLst>
          </p:cNvPr>
          <p:cNvSpPr>
            <a:spLocks noGrp="1"/>
          </p:cNvSpPr>
          <p:nvPr>
            <p:ph type="dt" idx="1"/>
          </p:nvPr>
        </p:nvSpPr>
        <p:spPr/>
        <p:txBody>
          <a:bodyPr/>
          <a:lstStyle/>
          <a:p>
            <a:r>
              <a:rPr lang="en-US"/>
              <a:t>(added from Insert tab, Header &amp; Footer icon, Fixed Date and time) 1/23/2018</a:t>
            </a:r>
          </a:p>
        </p:txBody>
      </p:sp>
      <p:sp>
        <p:nvSpPr>
          <p:cNvPr id="5" name="Footer Placeholder 4">
            <a:extLst>
              <a:ext uri="{FF2B5EF4-FFF2-40B4-BE49-F238E27FC236}">
                <a16:creationId xmlns:a16="http://schemas.microsoft.com/office/drawing/2014/main" id="{67B0721D-9B8E-AE8B-E292-CF40F7719532}"/>
              </a:ext>
            </a:extLst>
          </p:cNvPr>
          <p:cNvSpPr>
            <a:spLocks noGrp="1"/>
          </p:cNvSpPr>
          <p:nvPr>
            <p:ph type="ftr" sz="quarter" idx="4"/>
          </p:nvPr>
        </p:nvSpPr>
        <p:spPr/>
        <p:txBody>
          <a:bodyPr/>
          <a:lstStyle/>
          <a:p>
            <a:r>
              <a:rPr lang="en-US"/>
              <a:t>Presentation Title (added from Insert tab, Header &amp; Footer icon)</a:t>
            </a:r>
          </a:p>
        </p:txBody>
      </p:sp>
      <p:sp>
        <p:nvSpPr>
          <p:cNvPr id="6" name="Slide Number Placeholder 5">
            <a:extLst>
              <a:ext uri="{FF2B5EF4-FFF2-40B4-BE49-F238E27FC236}">
                <a16:creationId xmlns:a16="http://schemas.microsoft.com/office/drawing/2014/main" id="{C72A925A-BE94-A4E0-7A17-B0999CF332D9}"/>
              </a:ext>
            </a:extLst>
          </p:cNvPr>
          <p:cNvSpPr>
            <a:spLocks noGrp="1"/>
          </p:cNvSpPr>
          <p:nvPr>
            <p:ph type="sldNum" sz="quarter" idx="5"/>
          </p:nvPr>
        </p:nvSpPr>
        <p:spPr>
          <a:xfrm>
            <a:off x="3591878" y="9345969"/>
            <a:ext cx="131446" cy="187299"/>
          </a:xfrm>
        </p:spPr>
        <p:txBody>
          <a:bodyPr/>
          <a:lstStyle/>
          <a:p>
            <a:fld id="{B54DC83E-89B8-4806-9A94-7D2BAA520DC6}" type="slidenum">
              <a:rPr lang="en-US" smtClean="0"/>
              <a:pPr/>
              <a:t>4</a:t>
            </a:fld>
            <a:endParaRPr lang="en-US"/>
          </a:p>
        </p:txBody>
      </p:sp>
    </p:spTree>
    <p:extLst>
      <p:ext uri="{BB962C8B-B14F-4D97-AF65-F5344CB8AC3E}">
        <p14:creationId xmlns:p14="http://schemas.microsoft.com/office/powerpoint/2010/main" val="2910894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ea typeface="Open Sans"/>
              <a:cs typeface="Open Sans"/>
            </a:endParaRPr>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a:xfrm>
            <a:off x="3591878" y="9345969"/>
            <a:ext cx="131446" cy="187299"/>
          </a:xfrm>
        </p:spPr>
        <p:txBody>
          <a:bodyPr/>
          <a:lstStyle/>
          <a:p>
            <a:fld id="{B54DC83E-89B8-4806-9A94-7D2BAA520DC6}" type="slidenum">
              <a:rPr lang="en-US" smtClean="0"/>
              <a:pPr/>
              <a:t>5</a:t>
            </a:fld>
            <a:endParaRPr lang="en-US"/>
          </a:p>
        </p:txBody>
      </p:sp>
    </p:spTree>
    <p:extLst>
      <p:ext uri="{BB962C8B-B14F-4D97-AF65-F5344CB8AC3E}">
        <p14:creationId xmlns:p14="http://schemas.microsoft.com/office/powerpoint/2010/main" val="3675248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Open Sans"/>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Open Sans"/>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900" b="0" i="0" u="none" strike="noStrike" kern="1200" cap="none" spc="0" normalizeH="0" baseline="0" noProof="0" smtClean="0">
                <a:ln>
                  <a:noFill/>
                </a:ln>
                <a:solidFill>
                  <a:srgbClr val="000000"/>
                </a:solidFill>
                <a:effectLst/>
                <a:uLnTx/>
                <a:uFillTx/>
                <a:latin typeface="Open Sans"/>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900" b="0" i="0" u="none" strike="noStrike" kern="1200" cap="none" spc="0" normalizeH="0" baseline="0" noProof="0">
              <a:ln>
                <a:noFill/>
              </a:ln>
              <a:solidFill>
                <a:srgbClr val="000000"/>
              </a:solidFill>
              <a:effectLst/>
              <a:uLnTx/>
              <a:uFillTx/>
              <a:latin typeface="Open Sans"/>
              <a:ea typeface="+mn-ea"/>
              <a:cs typeface="+mn-cs"/>
            </a:endParaRPr>
          </a:p>
        </p:txBody>
      </p:sp>
    </p:spTree>
    <p:extLst>
      <p:ext uri="{BB962C8B-B14F-4D97-AF65-F5344CB8AC3E}">
        <p14:creationId xmlns:p14="http://schemas.microsoft.com/office/powerpoint/2010/main" val="3753830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8</a:t>
            </a:fld>
            <a:endParaRPr lang="en-US"/>
          </a:p>
        </p:txBody>
      </p:sp>
    </p:spTree>
    <p:extLst>
      <p:ext uri="{BB962C8B-B14F-4D97-AF65-F5344CB8AC3E}">
        <p14:creationId xmlns:p14="http://schemas.microsoft.com/office/powerpoint/2010/main" val="15849887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9</a:t>
            </a:fld>
            <a:endParaRPr lang="en-US"/>
          </a:p>
        </p:txBody>
      </p:sp>
    </p:spTree>
    <p:extLst>
      <p:ext uri="{BB962C8B-B14F-4D97-AF65-F5344CB8AC3E}">
        <p14:creationId xmlns:p14="http://schemas.microsoft.com/office/powerpoint/2010/main" val="37454068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10</a:t>
            </a:fld>
            <a:endParaRPr lang="en-US"/>
          </a:p>
        </p:txBody>
      </p:sp>
    </p:spTree>
    <p:extLst>
      <p:ext uri="{BB962C8B-B14F-4D97-AF65-F5344CB8AC3E}">
        <p14:creationId xmlns:p14="http://schemas.microsoft.com/office/powerpoint/2010/main" val="35711220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1.sv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3.xml"/><Relationship Id="rId6" Type="http://schemas.openxmlformats.org/officeDocument/2006/relationships/hyperlink" Target="https://twitter.com/K12PROGRESS" TargetMode="External"/><Relationship Id="rId5" Type="http://schemas.openxmlformats.org/officeDocument/2006/relationships/hyperlink" Target="https://www.facebook.com/k12PROGRESS/" TargetMode="External"/><Relationship Id="rId4" Type="http://schemas.openxmlformats.org/officeDocument/2006/relationships/image" Target="../media/image10.jpeg"/><Relationship Id="rId9" Type="http://schemas.openxmlformats.org/officeDocument/2006/relationships/image" Target="../media/image12.sv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sp>
        <p:nvSpPr>
          <p:cNvPr id="2" name="Title 1"/>
          <p:cNvSpPr>
            <a:spLocks noGrp="1"/>
          </p:cNvSpPr>
          <p:nvPr userDrawn="1">
            <p:ph type="ctrTitle" hasCustomPrompt="1"/>
          </p:nvPr>
        </p:nvSpPr>
        <p:spPr>
          <a:xfrm>
            <a:off x="396238" y="1251373"/>
            <a:ext cx="7614912" cy="1439332"/>
          </a:xfrm>
        </p:spPr>
        <p:txBody>
          <a:bodyPr anchor="b" anchorCtr="0">
            <a:normAutofit/>
          </a:bodyPr>
          <a:lstStyle>
            <a:lvl1pPr algn="l">
              <a:defRPr sz="4400">
                <a:solidFill>
                  <a:schemeClr val="accent1"/>
                </a:solidFill>
                <a:latin typeface="+mn-lt"/>
              </a:defRPr>
            </a:lvl1pPr>
          </a:lstStyle>
          <a:p>
            <a:r>
              <a:rPr lang="en-US"/>
              <a:t>Presentation Title</a:t>
            </a:r>
          </a:p>
        </p:txBody>
      </p:sp>
      <p:sp>
        <p:nvSpPr>
          <p:cNvPr id="3" name="Subtitle 2"/>
          <p:cNvSpPr>
            <a:spLocks noGrp="1"/>
          </p:cNvSpPr>
          <p:nvPr userDrawn="1">
            <p:ph type="subTitle" idx="1" hasCustomPrompt="1"/>
          </p:nvPr>
        </p:nvSpPr>
        <p:spPr>
          <a:xfrm>
            <a:off x="396238" y="2817704"/>
            <a:ext cx="7614912" cy="533401"/>
          </a:xfrm>
        </p:spPr>
        <p:txBody>
          <a:bodyPr>
            <a:normAutofit/>
          </a:bodyPr>
          <a:lstStyle>
            <a:lvl1pPr marL="0" indent="0" algn="l">
              <a:buNone/>
              <a:defRPr sz="2800">
                <a:solidFill>
                  <a:schemeClr val="accent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sp>
        <p:nvSpPr>
          <p:cNvPr id="34" name="Name"/>
          <p:cNvSpPr>
            <a:spLocks noGrp="1"/>
          </p:cNvSpPr>
          <p:nvPr userDrawn="1">
            <p:ph type="body" sz="quarter" idx="10" hasCustomPrompt="1"/>
          </p:nvPr>
        </p:nvSpPr>
        <p:spPr>
          <a:xfrm>
            <a:off x="396238" y="3706748"/>
            <a:ext cx="7614912" cy="822325"/>
          </a:xfrm>
        </p:spPr>
        <p:txBody>
          <a:bodyPr>
            <a:normAutofit/>
          </a:bodyPr>
          <a:lstStyle>
            <a:lvl1pPr marL="0" indent="0">
              <a:spcAft>
                <a:spcPts val="600"/>
              </a:spcAft>
              <a:buNone/>
              <a:defRPr sz="1800">
                <a:solidFill>
                  <a:srgbClr val="59565A"/>
                </a:solidFill>
                <a:latin typeface="+mn-lt"/>
              </a:defRPr>
            </a:lvl1pPr>
            <a:lvl2pPr marL="0" indent="0">
              <a:spcBef>
                <a:spcPts val="0"/>
              </a:spcBef>
              <a:spcAft>
                <a:spcPts val="600"/>
              </a:spcAft>
              <a:buFont typeface="Arial" panose="020B0604020202020204" pitchFamily="34" charset="0"/>
              <a:buNone/>
              <a:defRPr sz="2000">
                <a:solidFill>
                  <a:srgbClr val="0088B1"/>
                </a:solidFill>
                <a:latin typeface="+mn-lt"/>
              </a:defRPr>
            </a:lvl2pPr>
            <a:lvl3pPr marL="0" indent="0">
              <a:spcAft>
                <a:spcPts val="600"/>
              </a:spcAft>
              <a:buFont typeface="Arial" panose="020B0604020202020204" pitchFamily="34" charset="0"/>
              <a:buNone/>
              <a:defRPr sz="1800">
                <a:solidFill>
                  <a:srgbClr val="0088B1"/>
                </a:solidFill>
                <a:latin typeface="+mn-lt"/>
              </a:defRPr>
            </a:lvl3pPr>
          </a:lstStyle>
          <a:p>
            <a:pPr lvl="0"/>
            <a:r>
              <a:rPr lang="en-US"/>
              <a:t>Presenter’s Name | Presenter’s Name | Presenter’s Name</a:t>
            </a:r>
          </a:p>
        </p:txBody>
      </p:sp>
      <p:sp>
        <p:nvSpPr>
          <p:cNvPr id="36" name="Month"/>
          <p:cNvSpPr>
            <a:spLocks noGrp="1"/>
          </p:cNvSpPr>
          <p:nvPr userDrawn="1">
            <p:ph type="body" sz="quarter" idx="11" hasCustomPrompt="1"/>
          </p:nvPr>
        </p:nvSpPr>
        <p:spPr>
          <a:xfrm>
            <a:off x="396237" y="4723852"/>
            <a:ext cx="1445909" cy="276999"/>
          </a:xfrm>
        </p:spPr>
        <p:txBody>
          <a:bodyPr wrap="square">
            <a:spAutoFit/>
          </a:bodyPr>
          <a:lstStyle>
            <a:lvl1pPr marL="0" indent="0" algn="l">
              <a:buNone/>
              <a:defRPr sz="1800" cap="all" baseline="0">
                <a:solidFill>
                  <a:schemeClr val="tx1"/>
                </a:solidFill>
                <a:latin typeface="+mn-lt"/>
              </a:defRPr>
            </a:lvl1pPr>
            <a:lvl2pPr algn="r">
              <a:defRPr sz="1000"/>
            </a:lvl2pPr>
            <a:lvl3pPr algn="r">
              <a:defRPr sz="1000"/>
            </a:lvl3pPr>
            <a:lvl4pPr algn="r">
              <a:defRPr sz="1000"/>
            </a:lvl4pPr>
            <a:lvl5pPr algn="r">
              <a:defRPr sz="1000"/>
            </a:lvl5pPr>
          </a:lstStyle>
          <a:p>
            <a:pPr lvl="0"/>
            <a:r>
              <a:rPr lang="en-US"/>
              <a:t>Month 2024</a:t>
            </a:r>
          </a:p>
        </p:txBody>
      </p:sp>
      <p:cxnSp>
        <p:nvCxnSpPr>
          <p:cNvPr id="11" name="Straight Connector 10">
            <a:extLst>
              <a:ext uri="{FF2B5EF4-FFF2-40B4-BE49-F238E27FC236}">
                <a16:creationId xmlns:a16="http://schemas.microsoft.com/office/drawing/2014/main" id="{6BE7E2C3-1D62-42C0-83D1-2716DB2320CF}"/>
              </a:ext>
              <a:ext uri="{C183D7F6-B498-43B3-948B-1728B52AA6E4}">
                <adec:decorative xmlns:adec="http://schemas.microsoft.com/office/drawing/2017/decorative" val="1"/>
              </a:ext>
            </a:extLst>
          </p:cNvPr>
          <p:cNvCxnSpPr>
            <a:cxnSpLocks/>
          </p:cNvCxnSpPr>
          <p:nvPr userDrawn="1"/>
        </p:nvCxnSpPr>
        <p:spPr>
          <a:xfrm flipV="1">
            <a:off x="0" y="5432142"/>
            <a:ext cx="12188952"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2" name="Graphic 51">
            <a:extLst>
              <a:ext uri="{FF2B5EF4-FFF2-40B4-BE49-F238E27FC236}">
                <a16:creationId xmlns:a16="http://schemas.microsoft.com/office/drawing/2014/main" id="{467ECF08-E903-F208-7AD2-99E58D308CE8}"/>
              </a:ext>
            </a:extLst>
          </p:cNvPr>
          <p:cNvPicPr>
            <a:picLocks noChangeAspect="1"/>
          </p:cNvPicPr>
          <p:nvPr userDrawn="1"/>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301745" y="5487704"/>
            <a:ext cx="2314575" cy="1209675"/>
          </a:xfrm>
          <a:prstGeom prst="rect">
            <a:avLst/>
          </a:prstGeom>
        </p:spPr>
      </p:pic>
      <p:sp>
        <p:nvSpPr>
          <p:cNvPr id="85" name="Text Placeholder 84">
            <a:extLst>
              <a:ext uri="{FF2B5EF4-FFF2-40B4-BE49-F238E27FC236}">
                <a16:creationId xmlns:a16="http://schemas.microsoft.com/office/drawing/2014/main" id="{F102B826-4B6F-C70B-DFEC-41BA408C3FEC}"/>
              </a:ext>
            </a:extLst>
          </p:cNvPr>
          <p:cNvSpPr>
            <a:spLocks noGrp="1"/>
          </p:cNvSpPr>
          <p:nvPr>
            <p:ph type="body" sz="quarter" idx="12" hasCustomPrompt="1"/>
          </p:nvPr>
        </p:nvSpPr>
        <p:spPr>
          <a:xfrm>
            <a:off x="3395765" y="5983978"/>
            <a:ext cx="8407400" cy="586582"/>
          </a:xfrm>
        </p:spPr>
        <p:txBody>
          <a:bodyPr anchor="b" anchorCtr="0">
            <a:normAutofit/>
          </a:bodyPr>
          <a:lstStyle>
            <a:lvl1pPr marL="0" indent="0" algn="r">
              <a:buNone/>
              <a:defRPr sz="900"/>
            </a:lvl1pPr>
          </a:lstStyle>
          <a:p>
            <a:pPr lvl="0"/>
            <a:r>
              <a:rPr lang="en-US"/>
              <a:t>Copyright information</a:t>
            </a:r>
          </a:p>
        </p:txBody>
      </p:sp>
      <p:grpSp>
        <p:nvGrpSpPr>
          <p:cNvPr id="22" name="Group 21">
            <a:extLst>
              <a:ext uri="{FF2B5EF4-FFF2-40B4-BE49-F238E27FC236}">
                <a16:creationId xmlns:a16="http://schemas.microsoft.com/office/drawing/2014/main" id="{06370854-9885-8202-25AA-8582DA117AAA}"/>
              </a:ext>
            </a:extLst>
          </p:cNvPr>
          <p:cNvGrpSpPr/>
          <p:nvPr userDrawn="1"/>
        </p:nvGrpSpPr>
        <p:grpSpPr>
          <a:xfrm>
            <a:off x="8207171" y="-10973"/>
            <a:ext cx="3984829" cy="5443112"/>
            <a:chOff x="8207171" y="-10973"/>
            <a:chExt cx="3984829" cy="5443112"/>
          </a:xfrm>
        </p:grpSpPr>
        <p:sp>
          <p:nvSpPr>
            <p:cNvPr id="23" name="Rectangle 22">
              <a:extLst>
                <a:ext uri="{FF2B5EF4-FFF2-40B4-BE49-F238E27FC236}">
                  <a16:creationId xmlns:a16="http://schemas.microsoft.com/office/drawing/2014/main" id="{5A3744F6-EBCC-3543-8F6B-329E0A16878E}"/>
                </a:ext>
              </a:extLst>
            </p:cNvPr>
            <p:cNvSpPr/>
            <p:nvPr userDrawn="1"/>
          </p:nvSpPr>
          <p:spPr>
            <a:xfrm>
              <a:off x="8894516" y="0"/>
              <a:ext cx="3297484" cy="5432139"/>
            </a:xfrm>
            <a:prstGeom prst="rect">
              <a:avLst/>
            </a:prstGeom>
            <a:gradFill>
              <a:gsLst>
                <a:gs pos="0">
                  <a:schemeClr val="accent4"/>
                </a:gs>
                <a:gs pos="26000">
                  <a:schemeClr val="accent2">
                    <a:alpha val="85000"/>
                  </a:schemeClr>
                </a:gs>
                <a:gs pos="81000">
                  <a:schemeClr val="accent2">
                    <a:lumMod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24" name="Freeform: Shape 23">
              <a:extLst>
                <a:ext uri="{FF2B5EF4-FFF2-40B4-BE49-F238E27FC236}">
                  <a16:creationId xmlns:a16="http://schemas.microsoft.com/office/drawing/2014/main" id="{730FB5A5-A3EF-B8AA-D08D-ED2B6A0C1B27}"/>
                </a:ext>
              </a:extLst>
            </p:cNvPr>
            <p:cNvSpPr/>
            <p:nvPr userDrawn="1"/>
          </p:nvSpPr>
          <p:spPr>
            <a:xfrm>
              <a:off x="8207171" y="-10973"/>
              <a:ext cx="687345" cy="5432140"/>
            </a:xfrm>
            <a:custGeom>
              <a:avLst/>
              <a:gdLst>
                <a:gd name="connsiteX0" fmla="*/ 687345 w 687345"/>
                <a:gd name="connsiteY0" fmla="*/ 0 h 5460924"/>
                <a:gd name="connsiteX1" fmla="*/ 687345 w 687345"/>
                <a:gd name="connsiteY1" fmla="*/ 5460924 h 5460924"/>
                <a:gd name="connsiteX2" fmla="*/ 568098 w 687345"/>
                <a:gd name="connsiteY2" fmla="*/ 5228097 h 5460924"/>
                <a:gd name="connsiteX3" fmla="*/ 0 w 687345"/>
                <a:gd name="connsiteY3" fmla="*/ 2730462 h 5460924"/>
                <a:gd name="connsiteX4" fmla="*/ 568098 w 687345"/>
                <a:gd name="connsiteY4" fmla="*/ 232827 h 5460924"/>
                <a:gd name="connsiteX5" fmla="*/ 687345 w 687345"/>
                <a:gd name="connsiteY5" fmla="*/ 0 h 5460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7345" h="5460924">
                  <a:moveTo>
                    <a:pt x="687345" y="0"/>
                  </a:moveTo>
                  <a:lnTo>
                    <a:pt x="687345" y="5460924"/>
                  </a:lnTo>
                  <a:lnTo>
                    <a:pt x="568098" y="5228097"/>
                  </a:lnTo>
                  <a:cubicBezTo>
                    <a:pt x="204026" y="4472525"/>
                    <a:pt x="0" y="3625320"/>
                    <a:pt x="0" y="2730462"/>
                  </a:cubicBezTo>
                  <a:cubicBezTo>
                    <a:pt x="0" y="1835604"/>
                    <a:pt x="204026" y="988399"/>
                    <a:pt x="568098" y="232827"/>
                  </a:cubicBezTo>
                  <a:lnTo>
                    <a:pt x="687345" y="0"/>
                  </a:lnTo>
                  <a:close/>
                </a:path>
              </a:pathLst>
            </a:custGeom>
            <a:gradFill>
              <a:gsLst>
                <a:gs pos="0">
                  <a:schemeClr val="accent4"/>
                </a:gs>
                <a:gs pos="26000">
                  <a:schemeClr val="accent2">
                    <a:alpha val="85000"/>
                  </a:schemeClr>
                </a:gs>
                <a:gs pos="81000">
                  <a:schemeClr val="accent2">
                    <a:lumMod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grpSp>
      <p:grpSp>
        <p:nvGrpSpPr>
          <p:cNvPr id="25" name="Group 24">
            <a:extLst>
              <a:ext uri="{FF2B5EF4-FFF2-40B4-BE49-F238E27FC236}">
                <a16:creationId xmlns:a16="http://schemas.microsoft.com/office/drawing/2014/main" id="{F8F6E8D3-1A97-45BE-1273-24BE1ED7592E}"/>
              </a:ext>
            </a:extLst>
          </p:cNvPr>
          <p:cNvGrpSpPr/>
          <p:nvPr userDrawn="1"/>
        </p:nvGrpSpPr>
        <p:grpSpPr>
          <a:xfrm>
            <a:off x="8494529" y="-92252"/>
            <a:ext cx="3832530" cy="5762782"/>
            <a:chOff x="9704153" y="0"/>
            <a:chExt cx="3832530" cy="5762782"/>
          </a:xfrm>
        </p:grpSpPr>
        <p:pic>
          <p:nvPicPr>
            <p:cNvPr id="26" name="Picture 25" descr="A white logo with a black background&#10;&#10;Description automatically generated">
              <a:extLst>
                <a:ext uri="{FF2B5EF4-FFF2-40B4-BE49-F238E27FC236}">
                  <a16:creationId xmlns:a16="http://schemas.microsoft.com/office/drawing/2014/main" id="{E0B970F9-DBC7-4395-B8FF-339D865245CD}"/>
                </a:ext>
              </a:extLst>
            </p:cNvPr>
            <p:cNvPicPr>
              <a:picLocks noChangeAspect="1"/>
            </p:cNvPicPr>
            <p:nvPr userDrawn="1"/>
          </p:nvPicPr>
          <p:blipFill>
            <a:blip r:embed="rId3">
              <a:alphaModFix amt="25000"/>
              <a:extLst>
                <a:ext uri="{28A0092B-C50C-407E-A947-70E740481C1C}">
                  <a14:useLocalDpi xmlns:a14="http://schemas.microsoft.com/office/drawing/2010/main"/>
                </a:ext>
              </a:extLst>
            </a:blip>
            <a:stretch>
              <a:fillRect/>
            </a:stretch>
          </p:blipFill>
          <p:spPr>
            <a:xfrm>
              <a:off x="9704153" y="0"/>
              <a:ext cx="3832530" cy="5762782"/>
            </a:xfrm>
            <a:prstGeom prst="rect">
              <a:avLst/>
            </a:prstGeom>
          </p:spPr>
        </p:pic>
        <p:sp>
          <p:nvSpPr>
            <p:cNvPr id="27" name="Freeform: Shape 26">
              <a:extLst>
                <a:ext uri="{FF2B5EF4-FFF2-40B4-BE49-F238E27FC236}">
                  <a16:creationId xmlns:a16="http://schemas.microsoft.com/office/drawing/2014/main" id="{A5CEC522-0A9C-3E1E-A268-C45C3D3C8C7D}"/>
                </a:ext>
              </a:extLst>
            </p:cNvPr>
            <p:cNvSpPr/>
            <p:nvPr userDrawn="1"/>
          </p:nvSpPr>
          <p:spPr>
            <a:xfrm>
              <a:off x="11685645" y="2361203"/>
              <a:ext cx="1132043" cy="603653"/>
            </a:xfrm>
            <a:custGeom>
              <a:avLst/>
              <a:gdLst>
                <a:gd name="connsiteX0" fmla="*/ 623357 w 623357"/>
                <a:gd name="connsiteY0" fmla="*/ 51866 h 332400"/>
                <a:gd name="connsiteX1" fmla="*/ 312168 w 623357"/>
                <a:gd name="connsiteY1" fmla="*/ 332401 h 332400"/>
                <a:gd name="connsiteX2" fmla="*/ 0 w 623357"/>
                <a:gd name="connsiteY2" fmla="*/ 45342 h 332400"/>
                <a:gd name="connsiteX3" fmla="*/ 301077 w 623357"/>
                <a:gd name="connsiteY3" fmla="*/ 0 h 332400"/>
                <a:gd name="connsiteX4" fmla="*/ 623031 w 623357"/>
                <a:gd name="connsiteY4" fmla="*/ 51866 h 33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357" h="332400">
                  <a:moveTo>
                    <a:pt x="623357" y="51866"/>
                  </a:moveTo>
                  <a:cubicBezTo>
                    <a:pt x="607374" y="209422"/>
                    <a:pt x="474286" y="332401"/>
                    <a:pt x="312168" y="332401"/>
                  </a:cubicBezTo>
                  <a:cubicBezTo>
                    <a:pt x="150049" y="332401"/>
                    <a:pt x="13374" y="206160"/>
                    <a:pt x="0" y="45342"/>
                  </a:cubicBezTo>
                  <a:cubicBezTo>
                    <a:pt x="94922" y="16310"/>
                    <a:pt x="196369" y="0"/>
                    <a:pt x="301077" y="0"/>
                  </a:cubicBezTo>
                  <a:cubicBezTo>
                    <a:pt x="413614" y="0"/>
                    <a:pt x="521911" y="18267"/>
                    <a:pt x="623031" y="51866"/>
                  </a:cubicBezTo>
                  <a:close/>
                </a:path>
              </a:pathLst>
            </a:custGeom>
            <a:solidFill>
              <a:schemeClr val="bg1">
                <a:alpha val="15000"/>
              </a:schemeClr>
            </a:solidFill>
            <a:ln w="0" cap="flat">
              <a:noFill/>
              <a:prstDash val="solid"/>
              <a:miter/>
            </a:ln>
          </p:spPr>
          <p:txBody>
            <a:bodyPr rtlCol="0" anchor="ctr"/>
            <a:lstStyle/>
            <a:p>
              <a:endParaRPr lang="en-US"/>
            </a:p>
          </p:txBody>
        </p:sp>
      </p:grpSp>
    </p:spTree>
    <p:extLst>
      <p:ext uri="{BB962C8B-B14F-4D97-AF65-F5344CB8AC3E}">
        <p14:creationId xmlns:p14="http://schemas.microsoft.com/office/powerpoint/2010/main" val="345658342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lnSpc>
                <a:spcPct val="100000"/>
              </a:lnSpc>
              <a:defRPr baseline="0"/>
            </a:lvl1pPr>
          </a:lstStyle>
          <a:p>
            <a:r>
              <a:rPr lang="en-US"/>
              <a:t>Object With Lead-In Text Layout Is Used With Tables, Graphs, SmartArt, or Pictures</a:t>
            </a:r>
          </a:p>
        </p:txBody>
      </p:sp>
      <p:sp>
        <p:nvSpPr>
          <p:cNvPr id="8" name="Text Placeholder 7"/>
          <p:cNvSpPr>
            <a:spLocks noGrp="1"/>
          </p:cNvSpPr>
          <p:nvPr>
            <p:ph type="body" sz="quarter" idx="15" hasCustomPrompt="1"/>
          </p:nvPr>
        </p:nvSpPr>
        <p:spPr>
          <a:xfrm>
            <a:off x="381000" y="1280160"/>
            <a:ext cx="11414760" cy="1068210"/>
          </a:xfrm>
        </p:spPr>
        <p:txBody>
          <a:bodyPr>
            <a:normAutofit/>
          </a:bodyPr>
          <a:lstStyle>
            <a:lvl1pPr marL="0" indent="0">
              <a:lnSpc>
                <a:spcPct val="100000"/>
              </a:lnSpc>
              <a:spcBef>
                <a:spcPts val="0"/>
              </a:spcBef>
              <a:buNone/>
              <a:defRPr sz="2000" baseline="0">
                <a:solidFill>
                  <a:schemeClr val="tx1"/>
                </a:solidFill>
              </a:defRPr>
            </a:lvl1pPr>
            <a:lvl2pPr>
              <a:defRPr sz="1350"/>
            </a:lvl2pPr>
            <a:lvl3pPr>
              <a:defRPr sz="1350"/>
            </a:lvl3pPr>
            <a:lvl4pPr>
              <a:defRPr sz="1350"/>
            </a:lvl4pPr>
            <a:lvl5pPr>
              <a:defRPr sz="1350"/>
            </a:lvl5pPr>
          </a:lstStyle>
          <a:p>
            <a:pPr lvl="0"/>
            <a:r>
              <a:rPr lang="en-US"/>
              <a:t>Click here to add a short lead-in paragraph. Text will shrink to fit this placeholder.</a:t>
            </a:r>
          </a:p>
        </p:txBody>
      </p:sp>
      <p:sp>
        <p:nvSpPr>
          <p:cNvPr id="5" name="Content Placeholder 4"/>
          <p:cNvSpPr>
            <a:spLocks noGrp="1"/>
          </p:cNvSpPr>
          <p:nvPr>
            <p:ph sz="quarter" idx="17" hasCustomPrompt="1"/>
          </p:nvPr>
        </p:nvSpPr>
        <p:spPr>
          <a:xfrm>
            <a:off x="381000" y="2459735"/>
            <a:ext cx="11414760" cy="3366300"/>
          </a:xfrm>
        </p:spPr>
        <p:txBody>
          <a:bodyPr>
            <a:normAutofit/>
          </a:bodyPr>
          <a:lstStyle>
            <a:lvl1pPr>
              <a:lnSpc>
                <a:spcPct val="100000"/>
              </a:lnSpc>
              <a:spcBef>
                <a:spcPts val="450"/>
              </a:spcBef>
              <a:buClr>
                <a:schemeClr val="tx1"/>
              </a:buClr>
              <a:defRPr sz="2000">
                <a:solidFill>
                  <a:schemeClr val="tx1"/>
                </a:solidFill>
              </a:defRPr>
            </a:lvl1pPr>
            <a:lvl2pPr>
              <a:lnSpc>
                <a:spcPct val="100000"/>
              </a:lnSpc>
              <a:spcBef>
                <a:spcPts val="400"/>
              </a:spcBef>
              <a:buClr>
                <a:schemeClr val="tx1"/>
              </a:buClr>
              <a:defRPr sz="2000">
                <a:solidFill>
                  <a:schemeClr val="tx1"/>
                </a:solidFill>
              </a:defRPr>
            </a:lvl2pPr>
            <a:lvl3pPr>
              <a:lnSpc>
                <a:spcPct val="100000"/>
              </a:lnSpc>
              <a:spcBef>
                <a:spcPts val="400"/>
              </a:spcBef>
              <a:buClr>
                <a:schemeClr val="tx1"/>
              </a:buClr>
              <a:defRPr sz="2000">
                <a:solidFill>
                  <a:schemeClr val="tx1"/>
                </a:solidFill>
              </a:defRPr>
            </a:lvl3pPr>
            <a:lvl4pPr>
              <a:lnSpc>
                <a:spcPct val="100000"/>
              </a:lnSpc>
              <a:spcBef>
                <a:spcPts val="400"/>
              </a:spcBef>
              <a:buClr>
                <a:schemeClr val="tx1"/>
              </a:buClr>
              <a:defRPr sz="2000">
                <a:solidFill>
                  <a:schemeClr val="tx1"/>
                </a:solidFill>
              </a:defRPr>
            </a:lvl4pPr>
            <a:lvl5pPr>
              <a:lnSpc>
                <a:spcPct val="100000"/>
              </a:lnSpc>
              <a:spcBef>
                <a:spcPts val="400"/>
              </a:spcBef>
              <a:buClr>
                <a:schemeClr val="tx1"/>
              </a:buClr>
              <a:defRPr sz="2000">
                <a:solidFill>
                  <a:schemeClr val="tx1"/>
                </a:solidFill>
              </a:defRPr>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a:t>Second level</a:t>
            </a:r>
          </a:p>
          <a:p>
            <a:pPr lvl="2"/>
            <a:r>
              <a:rPr lang="en-US"/>
              <a:t>Third level</a:t>
            </a:r>
          </a:p>
          <a:p>
            <a:pPr lvl="3"/>
            <a:r>
              <a:rPr lang="en-US"/>
              <a:t>Fourth level</a:t>
            </a:r>
          </a:p>
          <a:p>
            <a:pPr lvl="4"/>
            <a:r>
              <a:rPr lang="en-US"/>
              <a:t>Fifth level</a:t>
            </a:r>
          </a:p>
        </p:txBody>
      </p:sp>
      <p:sp>
        <p:nvSpPr>
          <p:cNvPr id="6" name="Slide Number"/>
          <p:cNvSpPr>
            <a:spLocks noGrp="1"/>
          </p:cNvSpPr>
          <p:nvPr>
            <p:ph type="sldNum" sz="quarter" idx="12"/>
          </p:nvPr>
        </p:nvSpPr>
        <p:spPr/>
        <p:txBody>
          <a:bodyPr/>
          <a:lstStyle>
            <a:lvl1pPr>
              <a:lnSpc>
                <a:spcPct val="100000"/>
              </a:lnSpc>
              <a:defRPr/>
            </a:lvl1pPr>
          </a:lstStyle>
          <a:p>
            <a:fld id="{99A20822-4A49-4D36-86E3-300BA48D3F00}" type="slidenum">
              <a:rPr lang="en-US" smtClean="0"/>
              <a:pPr/>
              <a:t>‹#›</a:t>
            </a:fld>
            <a:endParaRPr lang="en-US"/>
          </a:p>
        </p:txBody>
      </p:sp>
      <p:sp>
        <p:nvSpPr>
          <p:cNvPr id="2" name="Text Placeholder 4">
            <a:extLst>
              <a:ext uri="{FF2B5EF4-FFF2-40B4-BE49-F238E27FC236}">
                <a16:creationId xmlns:a16="http://schemas.microsoft.com/office/drawing/2014/main" id="{2440C85A-9015-9386-7E07-92A9161817B5}"/>
              </a:ext>
            </a:extLst>
          </p:cNvPr>
          <p:cNvSpPr>
            <a:spLocks noGrp="1"/>
          </p:cNvSpPr>
          <p:nvPr>
            <p:ph type="body" sz="quarter" idx="16" hasCustomPrompt="1"/>
          </p:nvPr>
        </p:nvSpPr>
        <p:spPr>
          <a:xfrm>
            <a:off x="566057" y="5921828"/>
            <a:ext cx="11229703" cy="322137"/>
          </a:xfrm>
        </p:spPr>
        <p:txBody>
          <a:bodyPr anchor="b" anchorCtr="0">
            <a:noAutofit/>
          </a:bodyPr>
          <a:lstStyle>
            <a:lvl1pPr marL="0" indent="0">
              <a:lnSpc>
                <a:spcPct val="100000"/>
              </a:lnSpc>
              <a:spcBef>
                <a:spcPts val="0"/>
              </a:spcBef>
              <a:buNone/>
              <a:defRPr sz="900"/>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Tree>
    <p:extLst>
      <p:ext uri="{BB962C8B-B14F-4D97-AF65-F5344CB8AC3E}">
        <p14:creationId xmlns:p14="http://schemas.microsoft.com/office/powerpoint/2010/main" val="4215286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Ordered List Layout</a:t>
            </a:r>
          </a:p>
        </p:txBody>
      </p:sp>
      <p:sp>
        <p:nvSpPr>
          <p:cNvPr id="5" name="Content"/>
          <p:cNvSpPr>
            <a:spLocks noGrp="1"/>
          </p:cNvSpPr>
          <p:nvPr>
            <p:ph sz="quarter" idx="17" hasCustomPrompt="1"/>
          </p:nvPr>
        </p:nvSpPr>
        <p:spPr>
          <a:xfrm>
            <a:off x="381000" y="1280160"/>
            <a:ext cx="11414760" cy="4563291"/>
          </a:xfrm>
        </p:spPr>
        <p:txBody>
          <a:bodyPr>
            <a:normAutofit/>
          </a:bodyPr>
          <a:lstStyle>
            <a:lvl1pPr marL="457200" indent="-457200">
              <a:lnSpc>
                <a:spcPct val="100000"/>
              </a:lnSpc>
              <a:spcBef>
                <a:spcPts val="1800"/>
              </a:spcBef>
              <a:buClr>
                <a:schemeClr val="tx1"/>
              </a:buClr>
              <a:buFont typeface="+mj-lt"/>
              <a:buAutoNum type="arabicPeriod"/>
              <a:defRPr sz="2000" baseline="0">
                <a:solidFill>
                  <a:schemeClr val="tx1"/>
                </a:solidFill>
              </a:defRPr>
            </a:lvl1pPr>
            <a:lvl2pPr marL="914400" indent="-457200">
              <a:lnSpc>
                <a:spcPct val="100000"/>
              </a:lnSpc>
              <a:spcBef>
                <a:spcPts val="600"/>
              </a:spcBef>
              <a:buClr>
                <a:schemeClr val="tx1"/>
              </a:buClr>
              <a:buFont typeface="+mj-lt"/>
              <a:buAutoNum type="alphaLcPeriod"/>
              <a:defRPr sz="2000">
                <a:solidFill>
                  <a:schemeClr val="tx1"/>
                </a:solidFill>
              </a:defRPr>
            </a:lvl2pPr>
            <a:lvl3pPr marL="1371600" indent="-457200">
              <a:lnSpc>
                <a:spcPct val="100000"/>
              </a:lnSpc>
              <a:spcBef>
                <a:spcPts val="600"/>
              </a:spcBef>
              <a:buClr>
                <a:schemeClr val="tx1"/>
              </a:buClr>
              <a:buFont typeface="+mj-lt"/>
              <a:buAutoNum type="romanLcPeriod"/>
              <a:defRPr sz="2000">
                <a:solidFill>
                  <a:schemeClr val="tx1"/>
                </a:solidFill>
              </a:defRPr>
            </a:lvl3pPr>
            <a:lvl4pPr marL="1828800" indent="-457200">
              <a:lnSpc>
                <a:spcPct val="100000"/>
              </a:lnSpc>
              <a:spcBef>
                <a:spcPts val="600"/>
              </a:spcBef>
              <a:buClr>
                <a:schemeClr val="tx1"/>
              </a:buClr>
              <a:buSzPct val="100000"/>
              <a:buFont typeface="+mj-lt"/>
              <a:buAutoNum type="arabicParenR"/>
              <a:defRPr sz="2000">
                <a:solidFill>
                  <a:schemeClr val="tx1"/>
                </a:solidFill>
              </a:defRPr>
            </a:lvl4pPr>
            <a:lvl5pPr marL="2286000" indent="-457200">
              <a:lnSpc>
                <a:spcPct val="100000"/>
              </a:lnSpc>
              <a:spcBef>
                <a:spcPts val="600"/>
              </a:spcBef>
              <a:buClr>
                <a:schemeClr val="tx1"/>
              </a:buClr>
              <a:buFont typeface="+mj-lt"/>
              <a:buAutoNum type="alphaLcParenR"/>
              <a:defRPr sz="2000">
                <a:solidFill>
                  <a:schemeClr val="tx1"/>
                </a:solidFill>
              </a:defRPr>
            </a:lvl5pPr>
          </a:lstStyle>
          <a:p>
            <a:pPr lvl="0"/>
            <a:r>
              <a:rPr lang="en-US"/>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p:cNvSpPr>
            <a:spLocks noGrp="1"/>
          </p:cNvSpPr>
          <p:nvPr>
            <p:ph type="sldNum" sz="quarter" idx="18"/>
          </p:nvPr>
        </p:nvSpPr>
        <p:spPr/>
        <p:txBody>
          <a:bodyPr/>
          <a:lstStyle/>
          <a:p>
            <a:fld id="{99A20822-4A49-4D36-86E3-300BA48D3F00}" type="slidenum">
              <a:rPr lang="en-US" smtClean="0"/>
              <a:pPr/>
              <a:t>‹#›</a:t>
            </a:fld>
            <a:endParaRPr lang="en-US"/>
          </a:p>
        </p:txBody>
      </p:sp>
      <p:sp>
        <p:nvSpPr>
          <p:cNvPr id="4" name="Text Placeholder 4">
            <a:extLst>
              <a:ext uri="{FF2B5EF4-FFF2-40B4-BE49-F238E27FC236}">
                <a16:creationId xmlns:a16="http://schemas.microsoft.com/office/drawing/2014/main" id="{0EC9F36F-4D89-9176-BF8F-4E0EA20A89EA}"/>
              </a:ext>
            </a:extLst>
          </p:cNvPr>
          <p:cNvSpPr>
            <a:spLocks noGrp="1"/>
          </p:cNvSpPr>
          <p:nvPr>
            <p:ph type="body" sz="quarter" idx="16" hasCustomPrompt="1"/>
          </p:nvPr>
        </p:nvSpPr>
        <p:spPr>
          <a:xfrm>
            <a:off x="566057" y="5921828"/>
            <a:ext cx="11229703" cy="322137"/>
          </a:xfrm>
        </p:spPr>
        <p:txBody>
          <a:bodyPr anchor="b" anchorCtr="0">
            <a:noAutofit/>
          </a:bodyPr>
          <a:lstStyle>
            <a:lvl1pPr marL="0" indent="0">
              <a:lnSpc>
                <a:spcPct val="100000"/>
              </a:lnSpc>
              <a:spcBef>
                <a:spcPts val="0"/>
              </a:spcBef>
              <a:buNone/>
              <a:defRPr sz="900"/>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Tree>
    <p:extLst>
      <p:ext uri="{BB962C8B-B14F-4D97-AF65-F5344CB8AC3E}">
        <p14:creationId xmlns:p14="http://schemas.microsoft.com/office/powerpoint/2010/main" val="3827357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337381-71B1-4319-9BA7-5A69C1F96C0B}"/>
              </a:ext>
            </a:extLst>
          </p:cNvPr>
          <p:cNvSpPr>
            <a:spLocks noGrp="1"/>
          </p:cNvSpPr>
          <p:nvPr>
            <p:ph type="title" hasCustomPrompt="1"/>
          </p:nvPr>
        </p:nvSpPr>
        <p:spPr/>
        <p:txBody>
          <a:bodyPr/>
          <a:lstStyle>
            <a:lvl1pPr>
              <a:defRPr/>
            </a:lvl1pPr>
          </a:lstStyle>
          <a:p>
            <a:r>
              <a:rPr lang="en-US"/>
              <a:t>Two Content Ordered List Layout</a:t>
            </a:r>
          </a:p>
        </p:txBody>
      </p:sp>
      <p:sp>
        <p:nvSpPr>
          <p:cNvPr id="14" name="Left Content"/>
          <p:cNvSpPr>
            <a:spLocks noGrp="1"/>
          </p:cNvSpPr>
          <p:nvPr>
            <p:ph sz="quarter" idx="18" hasCustomPrompt="1"/>
          </p:nvPr>
        </p:nvSpPr>
        <p:spPr>
          <a:xfrm>
            <a:off x="381000" y="1280160"/>
            <a:ext cx="5644896" cy="4554583"/>
          </a:xfrm>
        </p:spPr>
        <p:txBody>
          <a:bodyPr>
            <a:normAutofit/>
          </a:bodyPr>
          <a:lstStyle>
            <a:lvl1pPr marL="457200" indent="-457200">
              <a:lnSpc>
                <a:spcPct val="100000"/>
              </a:lnSpc>
              <a:spcBef>
                <a:spcPts val="1200"/>
              </a:spcBef>
              <a:buClr>
                <a:schemeClr val="tx1"/>
              </a:buClr>
              <a:buFont typeface="+mj-lt"/>
              <a:buAutoNum type="arabicPeriod"/>
              <a:defRPr sz="2000">
                <a:solidFill>
                  <a:schemeClr val="tx1"/>
                </a:solidFill>
              </a:defRPr>
            </a:lvl1pPr>
            <a:lvl2pPr marL="914400" indent="-457200">
              <a:lnSpc>
                <a:spcPct val="100000"/>
              </a:lnSpc>
              <a:spcBef>
                <a:spcPts val="400"/>
              </a:spcBef>
              <a:buClr>
                <a:schemeClr val="tx1"/>
              </a:buClr>
              <a:buFont typeface="+mj-lt"/>
              <a:buAutoNum type="alphaLcPeriod"/>
              <a:defRPr sz="2000">
                <a:solidFill>
                  <a:schemeClr val="tx1"/>
                </a:solidFill>
              </a:defRPr>
            </a:lvl2pPr>
            <a:lvl3pPr marL="1371600" indent="-457200">
              <a:lnSpc>
                <a:spcPct val="100000"/>
              </a:lnSpc>
              <a:spcBef>
                <a:spcPts val="400"/>
              </a:spcBef>
              <a:buClr>
                <a:schemeClr val="tx1"/>
              </a:buClr>
              <a:buFont typeface="+mj-lt"/>
              <a:buAutoNum type="romanLcPeriod"/>
              <a:defRPr sz="2000">
                <a:solidFill>
                  <a:schemeClr val="tx1"/>
                </a:solidFill>
              </a:defRPr>
            </a:lvl3pPr>
            <a:lvl4pPr marL="1828800" indent="-457200">
              <a:lnSpc>
                <a:spcPct val="100000"/>
              </a:lnSpc>
              <a:spcBef>
                <a:spcPts val="400"/>
              </a:spcBef>
              <a:buClr>
                <a:schemeClr val="tx1"/>
              </a:buClr>
              <a:buSzPct val="100000"/>
              <a:buFont typeface="+mj-lt"/>
              <a:buAutoNum type="arabicParenR"/>
              <a:defRPr sz="2000">
                <a:solidFill>
                  <a:schemeClr val="tx1"/>
                </a:solidFill>
              </a:defRPr>
            </a:lvl4pPr>
            <a:lvl5pPr marL="2286000" indent="-457200">
              <a:lnSpc>
                <a:spcPct val="100000"/>
              </a:lnSpc>
              <a:spcBef>
                <a:spcPts val="400"/>
              </a:spcBef>
              <a:buClr>
                <a:schemeClr val="tx1"/>
              </a:buClr>
              <a:buFont typeface="+mj-lt"/>
              <a:buAutoNum type="alphaLcParenR"/>
              <a:defRPr sz="2000">
                <a:solidFill>
                  <a:schemeClr val="tx1"/>
                </a:solidFill>
              </a:defRPr>
            </a:lvl5pPr>
          </a:lstStyle>
          <a:p>
            <a:pPr lvl="0"/>
            <a:r>
              <a:rPr lang="en-US"/>
              <a:t>Click here to add an ordered list, or click on an icon below to add a table, graph, SmartArt object, or picture. </a:t>
            </a:r>
          </a:p>
          <a:p>
            <a:pPr lvl="1"/>
            <a:r>
              <a:rPr lang="en-US"/>
              <a:t>Second level</a:t>
            </a:r>
          </a:p>
          <a:p>
            <a:pPr lvl="2"/>
            <a:r>
              <a:rPr lang="en-US"/>
              <a:t>Third level</a:t>
            </a:r>
          </a:p>
          <a:p>
            <a:pPr lvl="3"/>
            <a:r>
              <a:rPr lang="en-US"/>
              <a:t>Fourth level</a:t>
            </a:r>
          </a:p>
          <a:p>
            <a:pPr lvl="4"/>
            <a:r>
              <a:rPr lang="en-US"/>
              <a:t>Fifth level</a:t>
            </a:r>
          </a:p>
        </p:txBody>
      </p:sp>
      <p:sp>
        <p:nvSpPr>
          <p:cNvPr id="16" name="Right Content"/>
          <p:cNvSpPr>
            <a:spLocks noGrp="1"/>
          </p:cNvSpPr>
          <p:nvPr>
            <p:ph sz="quarter" idx="19" hasCustomPrompt="1"/>
          </p:nvPr>
        </p:nvSpPr>
        <p:spPr>
          <a:xfrm>
            <a:off x="6166106" y="1280160"/>
            <a:ext cx="5629654" cy="4554583"/>
          </a:xfrm>
        </p:spPr>
        <p:txBody>
          <a:bodyPr>
            <a:normAutofit/>
          </a:bodyPr>
          <a:lstStyle>
            <a:lvl1pPr marL="457200" indent="-457200">
              <a:lnSpc>
                <a:spcPct val="100000"/>
              </a:lnSpc>
              <a:spcBef>
                <a:spcPts val="1200"/>
              </a:spcBef>
              <a:buClr>
                <a:schemeClr val="tx1"/>
              </a:buClr>
              <a:buFont typeface="+mj-lt"/>
              <a:buAutoNum type="arabicPeriod"/>
              <a:defRPr sz="2000">
                <a:solidFill>
                  <a:schemeClr val="tx1"/>
                </a:solidFill>
              </a:defRPr>
            </a:lvl1pPr>
            <a:lvl2pPr marL="914400" indent="-457200">
              <a:lnSpc>
                <a:spcPct val="100000"/>
              </a:lnSpc>
              <a:spcBef>
                <a:spcPts val="400"/>
              </a:spcBef>
              <a:buClr>
                <a:schemeClr val="tx1"/>
              </a:buClr>
              <a:buFont typeface="+mj-lt"/>
              <a:buAutoNum type="alphaLcPeriod"/>
              <a:defRPr sz="2000">
                <a:solidFill>
                  <a:schemeClr val="tx1"/>
                </a:solidFill>
              </a:defRPr>
            </a:lvl2pPr>
            <a:lvl3pPr marL="1371600" indent="-457200">
              <a:lnSpc>
                <a:spcPct val="100000"/>
              </a:lnSpc>
              <a:spcBef>
                <a:spcPts val="400"/>
              </a:spcBef>
              <a:buClr>
                <a:schemeClr val="tx1"/>
              </a:buClr>
              <a:buFont typeface="+mj-lt"/>
              <a:buAutoNum type="romanLcPeriod"/>
              <a:defRPr sz="2000">
                <a:solidFill>
                  <a:schemeClr val="tx1"/>
                </a:solidFill>
              </a:defRPr>
            </a:lvl3pPr>
            <a:lvl4pPr marL="1828800" indent="-457200">
              <a:lnSpc>
                <a:spcPct val="100000"/>
              </a:lnSpc>
              <a:spcBef>
                <a:spcPts val="400"/>
              </a:spcBef>
              <a:buClr>
                <a:schemeClr val="tx1"/>
              </a:buClr>
              <a:buSzPct val="100000"/>
              <a:buFont typeface="+mj-lt"/>
              <a:buAutoNum type="arabicParenR"/>
              <a:defRPr sz="2000">
                <a:solidFill>
                  <a:schemeClr val="tx1"/>
                </a:solidFill>
              </a:defRPr>
            </a:lvl4pPr>
            <a:lvl5pPr marL="2286000" indent="-457200">
              <a:lnSpc>
                <a:spcPct val="100000"/>
              </a:lnSpc>
              <a:spcBef>
                <a:spcPts val="400"/>
              </a:spcBef>
              <a:buClr>
                <a:schemeClr val="tx1"/>
              </a:buClr>
              <a:buFont typeface="+mj-lt"/>
              <a:buAutoNum type="alphaLcParenR"/>
              <a:defRPr sz="2000">
                <a:solidFill>
                  <a:schemeClr val="tx1"/>
                </a:solidFill>
              </a:defRPr>
            </a:lvl5pPr>
          </a:lstStyle>
          <a:p>
            <a:pPr lvl="0"/>
            <a:r>
              <a:rPr lang="en-US"/>
              <a:t>Click here to add an ordered list, or click on an icon below to add a table, graph, SmartArt object, or picture. </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p:cNvSpPr>
            <a:spLocks noGrp="1"/>
          </p:cNvSpPr>
          <p:nvPr>
            <p:ph type="sldNum" sz="quarter" idx="20"/>
          </p:nvPr>
        </p:nvSpPr>
        <p:spPr/>
        <p:txBody>
          <a:bodyPr/>
          <a:lstStyle>
            <a:lvl1pPr>
              <a:lnSpc>
                <a:spcPct val="100000"/>
              </a:lnSpc>
              <a:defRPr/>
            </a:lvl1pPr>
          </a:lstStyle>
          <a:p>
            <a:fld id="{99A20822-4A49-4D36-86E3-300BA48D3F00}" type="slidenum">
              <a:rPr lang="en-US" smtClean="0"/>
              <a:pPr/>
              <a:t>‹#›</a:t>
            </a:fld>
            <a:endParaRPr lang="en-US"/>
          </a:p>
        </p:txBody>
      </p:sp>
      <p:sp>
        <p:nvSpPr>
          <p:cNvPr id="2" name="Text Placeholder 4">
            <a:extLst>
              <a:ext uri="{FF2B5EF4-FFF2-40B4-BE49-F238E27FC236}">
                <a16:creationId xmlns:a16="http://schemas.microsoft.com/office/drawing/2014/main" id="{EF884A3B-0BD4-9214-296E-2EF1B9CD34AC}"/>
              </a:ext>
            </a:extLst>
          </p:cNvPr>
          <p:cNvSpPr>
            <a:spLocks noGrp="1"/>
          </p:cNvSpPr>
          <p:nvPr>
            <p:ph type="body" sz="quarter" idx="16" hasCustomPrompt="1"/>
          </p:nvPr>
        </p:nvSpPr>
        <p:spPr>
          <a:xfrm>
            <a:off x="566057" y="5921828"/>
            <a:ext cx="11229703" cy="322137"/>
          </a:xfrm>
        </p:spPr>
        <p:txBody>
          <a:bodyPr anchor="b" anchorCtr="0">
            <a:noAutofit/>
          </a:bodyPr>
          <a:lstStyle>
            <a:lvl1pPr marL="0" indent="0">
              <a:lnSpc>
                <a:spcPct val="100000"/>
              </a:lnSpc>
              <a:spcBef>
                <a:spcPts val="0"/>
              </a:spcBef>
              <a:buNone/>
              <a:defRPr sz="900"/>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Tree>
    <p:extLst>
      <p:ext uri="{BB962C8B-B14F-4D97-AF65-F5344CB8AC3E}">
        <p14:creationId xmlns:p14="http://schemas.microsoft.com/office/powerpoint/2010/main" val="36585585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lvl1pPr>
              <a:defRPr/>
            </a:lvl1pPr>
          </a:lstStyle>
          <a:p>
            <a:r>
              <a:rPr lang="en-US"/>
              <a:t>References</a:t>
            </a:r>
          </a:p>
        </p:txBody>
      </p:sp>
      <p:sp>
        <p:nvSpPr>
          <p:cNvPr id="10" name="Content"/>
          <p:cNvSpPr>
            <a:spLocks noGrp="1"/>
          </p:cNvSpPr>
          <p:nvPr>
            <p:ph type="body" sz="quarter" idx="13" hasCustomPrompt="1"/>
          </p:nvPr>
        </p:nvSpPr>
        <p:spPr>
          <a:xfrm>
            <a:off x="381000" y="1280160"/>
            <a:ext cx="11414760" cy="4846320"/>
          </a:xfrm>
        </p:spPr>
        <p:txBody>
          <a:bodyPr>
            <a:noAutofit/>
          </a:bodyPr>
          <a:lstStyle>
            <a:lvl1pPr marL="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a:t>References are 20 point with a 0.5” hanging indent and follow APA 6th Edition guidelines.</a:t>
            </a:r>
          </a:p>
          <a:p>
            <a:pPr marL="457200"/>
            <a:r>
              <a:rPr lang="en-US"/>
              <a:t>Hanushek, E. A., &amp; Haycock, K. (2010). An effective teacher in every classroom: A lofty goal, but how to do it? </a:t>
            </a:r>
            <a:r>
              <a:rPr lang="en-US" i="1"/>
              <a:t>Education Next, 10</a:t>
            </a:r>
            <a:r>
              <a:rPr lang="en-US"/>
              <a:t>(3), 47–52.</a:t>
            </a:r>
          </a:p>
          <a:p>
            <a:pPr marL="457200"/>
            <a:r>
              <a:rPr lang="en-US"/>
              <a:t>Hanushek, E. A., &amp; Rivkin, S. G. (2010). Generalizations about using value-added measures of teacher quality. </a:t>
            </a:r>
            <a:r>
              <a:rPr lang="en-US" i="1"/>
              <a:t>American Economic Review, 100</a:t>
            </a:r>
            <a:r>
              <a:rPr lang="en-US"/>
              <a:t>(2), 267–271.</a:t>
            </a:r>
          </a:p>
          <a:p>
            <a:pPr marL="457200"/>
            <a:r>
              <a:rPr lang="en-US"/>
              <a:t>Kane, T. J., &amp; </a:t>
            </a:r>
            <a:r>
              <a:rPr lang="en-US" err="1"/>
              <a:t>Staiger</a:t>
            </a:r>
            <a:r>
              <a:rPr lang="en-US"/>
              <a:t>, D. O. (2008). </a:t>
            </a:r>
            <a:r>
              <a:rPr lang="en-US" i="1"/>
              <a:t>Estimating teacher impacts on student achievement: An experimental evaluation </a:t>
            </a:r>
            <a:r>
              <a:rPr lang="en-US"/>
              <a:t>(NBER Working Paper No. 14607). Cambridge, MA: National Bureau of Economic Research.</a:t>
            </a:r>
          </a:p>
          <a:p>
            <a:pPr marL="457200"/>
            <a:r>
              <a:rPr lang="en-US"/>
              <a:t>Rothstein, J. (2010). Teacher quality in educational production: Tracking, decay, and student achievement. </a:t>
            </a:r>
            <a:r>
              <a:rPr lang="en-US" i="1"/>
              <a:t>Quarterly Journal of Economics, 125</a:t>
            </a:r>
            <a:r>
              <a:rPr lang="en-US"/>
              <a:t>(1), 175–214.</a:t>
            </a:r>
          </a:p>
        </p:txBody>
      </p:sp>
      <p:sp>
        <p:nvSpPr>
          <p:cNvPr id="5" name="Slide Number"/>
          <p:cNvSpPr>
            <a:spLocks noGrp="1"/>
          </p:cNvSpPr>
          <p:nvPr>
            <p:ph type="sldNum" sz="quarter" idx="15"/>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14893864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eet the Presenters-5">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17AB53-B5E2-410B-9125-2F6FA6CD92E3}"/>
              </a:ext>
            </a:extLst>
          </p:cNvPr>
          <p:cNvSpPr>
            <a:spLocks noGrp="1"/>
          </p:cNvSpPr>
          <p:nvPr>
            <p:ph type="title" hasCustomPrompt="1"/>
          </p:nvPr>
        </p:nvSpPr>
        <p:spPr/>
        <p:txBody>
          <a:bodyPr/>
          <a:lstStyle>
            <a:lvl1pPr>
              <a:defRPr/>
            </a:lvl1pPr>
          </a:lstStyle>
          <a:p>
            <a:r>
              <a:rPr lang="en-US"/>
              <a:t>Meet the Presenters Layout (5)</a:t>
            </a:r>
          </a:p>
        </p:txBody>
      </p:sp>
      <p:sp>
        <p:nvSpPr>
          <p:cNvPr id="5" name="Picture Placeholder 1"/>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6" name="Name 1"/>
          <p:cNvSpPr>
            <a:spLocks noGrp="1"/>
          </p:cNvSpPr>
          <p:nvPr>
            <p:ph type="body" sz="quarter" idx="19" hasCustomPrompt="1"/>
          </p:nvPr>
        </p:nvSpPr>
        <p:spPr>
          <a:xfrm>
            <a:off x="365760" y="3246120"/>
            <a:ext cx="2011680" cy="369887"/>
          </a:xfrm>
        </p:spPr>
        <p:txBody>
          <a:bodyPr>
            <a:normAutofit/>
          </a:bodyPr>
          <a:lstStyle>
            <a:lvl1pPr marL="0" indent="0" algn="ctr">
              <a:lnSpc>
                <a:spcPct val="100000"/>
              </a:lnSpc>
              <a:spcBef>
                <a:spcPts val="0"/>
              </a:spcBef>
              <a:buNone/>
              <a:defRPr sz="1600" b="1">
                <a:solidFill>
                  <a:schemeClr val="tx1"/>
                </a:solidFill>
              </a:defRPr>
            </a:lvl1pPr>
          </a:lstStyle>
          <a:p>
            <a:pPr lvl="0"/>
            <a:r>
              <a:rPr lang="en-US"/>
              <a:t>First Presenter</a:t>
            </a:r>
          </a:p>
        </p:txBody>
      </p:sp>
      <p:sp>
        <p:nvSpPr>
          <p:cNvPr id="7" name="Bio 1"/>
          <p:cNvSpPr>
            <a:spLocks noGrp="1"/>
          </p:cNvSpPr>
          <p:nvPr>
            <p:ph type="body" sz="quarter" idx="23" hasCustomPrompt="1"/>
          </p:nvPr>
        </p:nvSpPr>
        <p:spPr>
          <a:xfrm>
            <a:off x="365760" y="3767328"/>
            <a:ext cx="2011680" cy="2148840"/>
          </a:xfrm>
        </p:spPr>
        <p:txBody>
          <a:bodyPr>
            <a:normAutofit/>
          </a:bodyPr>
          <a:lstStyle>
            <a:lvl1pPr marL="0" indent="0" algn="ctr">
              <a:lnSpc>
                <a:spcPct val="100000"/>
              </a:lnSpc>
              <a:spcBef>
                <a:spcPts val="0"/>
              </a:spcBef>
              <a:buNone/>
              <a:defRPr sz="16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8" name="Picture Placeholder 1"/>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9" name="Name 1"/>
          <p:cNvSpPr>
            <a:spLocks noGrp="1"/>
          </p:cNvSpPr>
          <p:nvPr>
            <p:ph type="body" sz="quarter" idx="25" hasCustomPrompt="1"/>
          </p:nvPr>
        </p:nvSpPr>
        <p:spPr>
          <a:xfrm>
            <a:off x="2743200" y="3246120"/>
            <a:ext cx="2011680" cy="369887"/>
          </a:xfrm>
        </p:spPr>
        <p:txBody>
          <a:bodyPr>
            <a:normAutofit/>
          </a:bodyPr>
          <a:lstStyle>
            <a:lvl1pPr marL="0" indent="0" algn="ctr">
              <a:lnSpc>
                <a:spcPct val="100000"/>
              </a:lnSpc>
              <a:spcBef>
                <a:spcPts val="0"/>
              </a:spcBef>
              <a:buNone/>
              <a:defRPr sz="1600" b="1">
                <a:solidFill>
                  <a:schemeClr val="tx1"/>
                </a:solidFill>
              </a:defRPr>
            </a:lvl1pPr>
          </a:lstStyle>
          <a:p>
            <a:pPr lvl="0"/>
            <a:r>
              <a:rPr lang="en-US"/>
              <a:t>Second Presenter</a:t>
            </a:r>
          </a:p>
        </p:txBody>
      </p:sp>
      <p:sp>
        <p:nvSpPr>
          <p:cNvPr id="10" name="Bio 1"/>
          <p:cNvSpPr>
            <a:spLocks noGrp="1"/>
          </p:cNvSpPr>
          <p:nvPr>
            <p:ph type="body" sz="quarter" idx="26" hasCustomPrompt="1"/>
          </p:nvPr>
        </p:nvSpPr>
        <p:spPr>
          <a:xfrm>
            <a:off x="2743200" y="3767328"/>
            <a:ext cx="2011680" cy="2148840"/>
          </a:xfrm>
        </p:spPr>
        <p:txBody>
          <a:bodyPr>
            <a:normAutofit/>
          </a:bodyPr>
          <a:lstStyle>
            <a:lvl1pPr marL="0" indent="0" algn="ctr">
              <a:lnSpc>
                <a:spcPct val="100000"/>
              </a:lnSpc>
              <a:spcBef>
                <a:spcPts val="0"/>
              </a:spcBef>
              <a:buNone/>
              <a:defRPr sz="16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1" name="Picture Placeholder 1"/>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2" name="Name 1"/>
          <p:cNvSpPr>
            <a:spLocks noGrp="1"/>
          </p:cNvSpPr>
          <p:nvPr>
            <p:ph type="body" sz="quarter" idx="28" hasCustomPrompt="1"/>
          </p:nvPr>
        </p:nvSpPr>
        <p:spPr>
          <a:xfrm>
            <a:off x="5120640" y="3246120"/>
            <a:ext cx="2011680" cy="369887"/>
          </a:xfrm>
        </p:spPr>
        <p:txBody>
          <a:bodyPr>
            <a:normAutofit/>
          </a:bodyPr>
          <a:lstStyle>
            <a:lvl1pPr marL="0" indent="0" algn="ctr">
              <a:lnSpc>
                <a:spcPct val="100000"/>
              </a:lnSpc>
              <a:spcBef>
                <a:spcPts val="0"/>
              </a:spcBef>
              <a:buNone/>
              <a:defRPr sz="1600" b="1">
                <a:solidFill>
                  <a:schemeClr val="tx1"/>
                </a:solidFill>
              </a:defRPr>
            </a:lvl1pPr>
          </a:lstStyle>
          <a:p>
            <a:pPr lvl="0"/>
            <a:r>
              <a:rPr lang="en-US"/>
              <a:t>Third Presenter</a:t>
            </a:r>
          </a:p>
        </p:txBody>
      </p:sp>
      <p:sp>
        <p:nvSpPr>
          <p:cNvPr id="13" name="Bio 1"/>
          <p:cNvSpPr>
            <a:spLocks noGrp="1"/>
          </p:cNvSpPr>
          <p:nvPr>
            <p:ph type="body" sz="quarter" idx="29" hasCustomPrompt="1"/>
          </p:nvPr>
        </p:nvSpPr>
        <p:spPr>
          <a:xfrm>
            <a:off x="5120640" y="3767328"/>
            <a:ext cx="2011680" cy="2148840"/>
          </a:xfrm>
        </p:spPr>
        <p:txBody>
          <a:bodyPr>
            <a:normAutofit/>
          </a:bodyPr>
          <a:lstStyle>
            <a:lvl1pPr marL="0" indent="0" algn="ctr">
              <a:lnSpc>
                <a:spcPct val="100000"/>
              </a:lnSpc>
              <a:spcBef>
                <a:spcPts val="0"/>
              </a:spcBef>
              <a:buNone/>
              <a:defRPr sz="16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4" name="Picture Placeholder 1"/>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5" name="Name 1"/>
          <p:cNvSpPr>
            <a:spLocks noGrp="1"/>
          </p:cNvSpPr>
          <p:nvPr>
            <p:ph type="body" sz="quarter" idx="31" hasCustomPrompt="1"/>
          </p:nvPr>
        </p:nvSpPr>
        <p:spPr>
          <a:xfrm>
            <a:off x="7498080" y="3246120"/>
            <a:ext cx="2011680" cy="369887"/>
          </a:xfrm>
        </p:spPr>
        <p:txBody>
          <a:bodyPr>
            <a:normAutofit/>
          </a:bodyPr>
          <a:lstStyle>
            <a:lvl1pPr marL="0" indent="0" algn="ctr">
              <a:lnSpc>
                <a:spcPct val="100000"/>
              </a:lnSpc>
              <a:spcBef>
                <a:spcPts val="0"/>
              </a:spcBef>
              <a:buNone/>
              <a:defRPr sz="1600" b="1">
                <a:solidFill>
                  <a:schemeClr val="tx1"/>
                </a:solidFill>
              </a:defRPr>
            </a:lvl1pPr>
          </a:lstStyle>
          <a:p>
            <a:pPr lvl="0"/>
            <a:r>
              <a:rPr lang="en-US"/>
              <a:t>Fourth Presenter</a:t>
            </a:r>
          </a:p>
        </p:txBody>
      </p:sp>
      <p:sp>
        <p:nvSpPr>
          <p:cNvPr id="16" name="Bio 1"/>
          <p:cNvSpPr>
            <a:spLocks noGrp="1"/>
          </p:cNvSpPr>
          <p:nvPr>
            <p:ph type="body" sz="quarter" idx="32" hasCustomPrompt="1"/>
          </p:nvPr>
        </p:nvSpPr>
        <p:spPr>
          <a:xfrm>
            <a:off x="7498080" y="3767328"/>
            <a:ext cx="2011680" cy="2148840"/>
          </a:xfrm>
        </p:spPr>
        <p:txBody>
          <a:bodyPr>
            <a:normAutofit/>
          </a:bodyPr>
          <a:lstStyle>
            <a:lvl1pPr marL="0" indent="0" algn="ctr">
              <a:lnSpc>
                <a:spcPct val="100000"/>
              </a:lnSpc>
              <a:spcBef>
                <a:spcPts val="0"/>
              </a:spcBef>
              <a:buNone/>
              <a:defRPr sz="16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7" name="Picture Placeholder 1"/>
          <p:cNvSpPr>
            <a:spLocks noGrp="1"/>
          </p:cNvSpPr>
          <p:nvPr>
            <p:ph type="pic" sz="quarter" idx="33"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8" name="Name 1"/>
          <p:cNvSpPr>
            <a:spLocks noGrp="1"/>
          </p:cNvSpPr>
          <p:nvPr>
            <p:ph type="body" sz="quarter" idx="34" hasCustomPrompt="1"/>
          </p:nvPr>
        </p:nvSpPr>
        <p:spPr>
          <a:xfrm>
            <a:off x="9875520" y="3246120"/>
            <a:ext cx="2011680" cy="369887"/>
          </a:xfrm>
        </p:spPr>
        <p:txBody>
          <a:bodyPr>
            <a:normAutofit/>
          </a:bodyPr>
          <a:lstStyle>
            <a:lvl1pPr marL="0" indent="0" algn="ctr">
              <a:lnSpc>
                <a:spcPct val="100000"/>
              </a:lnSpc>
              <a:spcBef>
                <a:spcPts val="0"/>
              </a:spcBef>
              <a:buNone/>
              <a:defRPr sz="1600" b="1">
                <a:solidFill>
                  <a:schemeClr val="tx1"/>
                </a:solidFill>
              </a:defRPr>
            </a:lvl1pPr>
          </a:lstStyle>
          <a:p>
            <a:pPr lvl="0"/>
            <a:r>
              <a:rPr lang="en-US"/>
              <a:t>Fifth Presenter</a:t>
            </a:r>
          </a:p>
        </p:txBody>
      </p:sp>
      <p:sp>
        <p:nvSpPr>
          <p:cNvPr id="19" name="Bio 1"/>
          <p:cNvSpPr>
            <a:spLocks noGrp="1"/>
          </p:cNvSpPr>
          <p:nvPr>
            <p:ph type="body" sz="quarter" idx="35" hasCustomPrompt="1"/>
          </p:nvPr>
        </p:nvSpPr>
        <p:spPr>
          <a:xfrm>
            <a:off x="9875520" y="3767328"/>
            <a:ext cx="2011680" cy="2148840"/>
          </a:xfrm>
        </p:spPr>
        <p:txBody>
          <a:bodyPr>
            <a:normAutofit/>
          </a:bodyPr>
          <a:lstStyle>
            <a:lvl1pPr marL="0" indent="0" algn="ctr">
              <a:lnSpc>
                <a:spcPct val="100000"/>
              </a:lnSpc>
              <a:spcBef>
                <a:spcPts val="0"/>
              </a:spcBef>
              <a:buNone/>
              <a:defRPr sz="16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3" name="Slide Number Placeholder 2"/>
          <p:cNvSpPr>
            <a:spLocks noGrp="1"/>
          </p:cNvSpPr>
          <p:nvPr>
            <p:ph type="sldNum" sz="quarter" idx="10"/>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3899990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Meet the Presenters-3">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17AB53-B5E2-410B-9125-2F6FA6CD92E3}"/>
              </a:ext>
            </a:extLst>
          </p:cNvPr>
          <p:cNvSpPr>
            <a:spLocks noGrp="1"/>
          </p:cNvSpPr>
          <p:nvPr>
            <p:ph type="title" hasCustomPrompt="1"/>
          </p:nvPr>
        </p:nvSpPr>
        <p:spPr/>
        <p:txBody>
          <a:bodyPr/>
          <a:lstStyle>
            <a:lvl1pPr>
              <a:defRPr/>
            </a:lvl1pPr>
          </a:lstStyle>
          <a:p>
            <a:r>
              <a:rPr lang="en-US"/>
              <a:t>Meet the Presenters Layout (3)</a:t>
            </a:r>
          </a:p>
        </p:txBody>
      </p:sp>
      <p:sp>
        <p:nvSpPr>
          <p:cNvPr id="8" name="Picture Placeholder 1"/>
          <p:cNvSpPr>
            <a:spLocks noGrp="1"/>
          </p:cNvSpPr>
          <p:nvPr>
            <p:ph type="pic" sz="quarter" idx="24" hasCustomPrompt="1"/>
          </p:nvPr>
        </p:nvSpPr>
        <p:spPr>
          <a:xfrm>
            <a:off x="1734281"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9" name="Name 1"/>
          <p:cNvSpPr>
            <a:spLocks noGrp="1"/>
          </p:cNvSpPr>
          <p:nvPr>
            <p:ph type="body" sz="quarter" idx="25" hasCustomPrompt="1"/>
          </p:nvPr>
        </p:nvSpPr>
        <p:spPr>
          <a:xfrm>
            <a:off x="1642841" y="3246120"/>
            <a:ext cx="2011680" cy="369887"/>
          </a:xfrm>
        </p:spPr>
        <p:txBody>
          <a:bodyPr>
            <a:normAutofit/>
          </a:bodyPr>
          <a:lstStyle>
            <a:lvl1pPr marL="0" indent="0" algn="ctr">
              <a:lnSpc>
                <a:spcPct val="100000"/>
              </a:lnSpc>
              <a:spcBef>
                <a:spcPts val="0"/>
              </a:spcBef>
              <a:buNone/>
              <a:defRPr sz="1800" b="1">
                <a:solidFill>
                  <a:schemeClr val="tx1"/>
                </a:solidFill>
              </a:defRPr>
            </a:lvl1pPr>
          </a:lstStyle>
          <a:p>
            <a:pPr lvl="0"/>
            <a:r>
              <a:rPr lang="en-US"/>
              <a:t>First Presenter</a:t>
            </a:r>
          </a:p>
        </p:txBody>
      </p:sp>
      <p:sp>
        <p:nvSpPr>
          <p:cNvPr id="10" name="Bio 1"/>
          <p:cNvSpPr>
            <a:spLocks noGrp="1"/>
          </p:cNvSpPr>
          <p:nvPr>
            <p:ph type="body" sz="quarter" idx="26" hasCustomPrompt="1"/>
          </p:nvPr>
        </p:nvSpPr>
        <p:spPr>
          <a:xfrm>
            <a:off x="1642841" y="3767328"/>
            <a:ext cx="2011680" cy="2148840"/>
          </a:xfrm>
        </p:spPr>
        <p:txBody>
          <a:bodyPr>
            <a:normAutofit/>
          </a:bodyPr>
          <a:lstStyle>
            <a:lvl1pPr marL="0" indent="0" algn="ctr">
              <a:lnSpc>
                <a:spcPct val="100000"/>
              </a:lnSpc>
              <a:spcBef>
                <a:spcPts val="0"/>
              </a:spcBef>
              <a:buNone/>
              <a:defRPr sz="18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1" name="Picture Placeholder 1"/>
          <p:cNvSpPr>
            <a:spLocks noGrp="1"/>
          </p:cNvSpPr>
          <p:nvPr>
            <p:ph type="pic" sz="quarter" idx="27" hasCustomPrompt="1"/>
          </p:nvPr>
        </p:nvSpPr>
        <p:spPr>
          <a:xfrm>
            <a:off x="51816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2" name="Name 1"/>
          <p:cNvSpPr>
            <a:spLocks noGrp="1"/>
          </p:cNvSpPr>
          <p:nvPr>
            <p:ph type="body" sz="quarter" idx="28" hasCustomPrompt="1"/>
          </p:nvPr>
        </p:nvSpPr>
        <p:spPr>
          <a:xfrm>
            <a:off x="5090160" y="3246120"/>
            <a:ext cx="2011680" cy="369887"/>
          </a:xfrm>
        </p:spPr>
        <p:txBody>
          <a:bodyPr>
            <a:normAutofit/>
          </a:bodyPr>
          <a:lstStyle>
            <a:lvl1pPr marL="0" indent="0" algn="ctr">
              <a:lnSpc>
                <a:spcPct val="100000"/>
              </a:lnSpc>
              <a:spcBef>
                <a:spcPts val="0"/>
              </a:spcBef>
              <a:buNone/>
              <a:defRPr sz="1800" b="1">
                <a:solidFill>
                  <a:schemeClr val="tx1"/>
                </a:solidFill>
              </a:defRPr>
            </a:lvl1pPr>
          </a:lstStyle>
          <a:p>
            <a:pPr lvl="0"/>
            <a:r>
              <a:rPr lang="en-US"/>
              <a:t>Second Presenter</a:t>
            </a:r>
          </a:p>
        </p:txBody>
      </p:sp>
      <p:sp>
        <p:nvSpPr>
          <p:cNvPr id="13" name="Bio 1"/>
          <p:cNvSpPr>
            <a:spLocks noGrp="1"/>
          </p:cNvSpPr>
          <p:nvPr>
            <p:ph type="body" sz="quarter" idx="29" hasCustomPrompt="1"/>
          </p:nvPr>
        </p:nvSpPr>
        <p:spPr>
          <a:xfrm>
            <a:off x="5090160" y="3767328"/>
            <a:ext cx="2011680" cy="2148840"/>
          </a:xfrm>
        </p:spPr>
        <p:txBody>
          <a:bodyPr>
            <a:normAutofit/>
          </a:bodyPr>
          <a:lstStyle>
            <a:lvl1pPr marL="0" indent="0" algn="ctr">
              <a:lnSpc>
                <a:spcPct val="100000"/>
              </a:lnSpc>
              <a:spcBef>
                <a:spcPts val="0"/>
              </a:spcBef>
              <a:buNone/>
              <a:defRPr sz="18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4" name="Picture Placeholder 1"/>
          <p:cNvSpPr>
            <a:spLocks noGrp="1"/>
          </p:cNvSpPr>
          <p:nvPr>
            <p:ph type="pic" sz="quarter" idx="30" hasCustomPrompt="1"/>
          </p:nvPr>
        </p:nvSpPr>
        <p:spPr>
          <a:xfrm>
            <a:off x="8628919"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5" name="Name 1"/>
          <p:cNvSpPr>
            <a:spLocks noGrp="1"/>
          </p:cNvSpPr>
          <p:nvPr>
            <p:ph type="body" sz="quarter" idx="31" hasCustomPrompt="1"/>
          </p:nvPr>
        </p:nvSpPr>
        <p:spPr>
          <a:xfrm>
            <a:off x="8537479" y="3246120"/>
            <a:ext cx="2011680" cy="369887"/>
          </a:xfrm>
        </p:spPr>
        <p:txBody>
          <a:bodyPr>
            <a:normAutofit/>
          </a:bodyPr>
          <a:lstStyle>
            <a:lvl1pPr marL="0" indent="0" algn="ctr">
              <a:lnSpc>
                <a:spcPct val="100000"/>
              </a:lnSpc>
              <a:spcBef>
                <a:spcPts val="0"/>
              </a:spcBef>
              <a:buNone/>
              <a:defRPr sz="1800" b="1">
                <a:solidFill>
                  <a:schemeClr val="tx1"/>
                </a:solidFill>
              </a:defRPr>
            </a:lvl1pPr>
          </a:lstStyle>
          <a:p>
            <a:pPr lvl="0"/>
            <a:r>
              <a:rPr lang="en-US"/>
              <a:t>Third Presenter</a:t>
            </a:r>
          </a:p>
        </p:txBody>
      </p:sp>
      <p:sp>
        <p:nvSpPr>
          <p:cNvPr id="16" name="Bio 1"/>
          <p:cNvSpPr>
            <a:spLocks noGrp="1"/>
          </p:cNvSpPr>
          <p:nvPr>
            <p:ph type="body" sz="quarter" idx="32" hasCustomPrompt="1"/>
          </p:nvPr>
        </p:nvSpPr>
        <p:spPr>
          <a:xfrm>
            <a:off x="8537479" y="3767328"/>
            <a:ext cx="2011680" cy="2148840"/>
          </a:xfrm>
        </p:spPr>
        <p:txBody>
          <a:bodyPr>
            <a:normAutofit/>
          </a:bodyPr>
          <a:lstStyle>
            <a:lvl1pPr marL="0" indent="0" algn="ctr">
              <a:lnSpc>
                <a:spcPct val="100000"/>
              </a:lnSpc>
              <a:spcBef>
                <a:spcPts val="0"/>
              </a:spcBef>
              <a:buNone/>
              <a:defRPr sz="18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3" name="Slide Number Placeholder 2"/>
          <p:cNvSpPr>
            <a:spLocks noGrp="1"/>
          </p:cNvSpPr>
          <p:nvPr>
            <p:ph type="sldNum" sz="quarter" idx="10"/>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29720617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Meet the Presenters-2">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17AB53-B5E2-410B-9125-2F6FA6CD92E3}"/>
              </a:ext>
            </a:extLst>
          </p:cNvPr>
          <p:cNvSpPr>
            <a:spLocks noGrp="1"/>
          </p:cNvSpPr>
          <p:nvPr>
            <p:ph type="title" hasCustomPrompt="1"/>
          </p:nvPr>
        </p:nvSpPr>
        <p:spPr/>
        <p:txBody>
          <a:bodyPr/>
          <a:lstStyle>
            <a:lvl1pPr>
              <a:defRPr/>
            </a:lvl1pPr>
          </a:lstStyle>
          <a:p>
            <a:r>
              <a:rPr lang="en-US"/>
              <a:t>Meet the Presenters Layout (2)</a:t>
            </a:r>
          </a:p>
        </p:txBody>
      </p:sp>
      <p:sp>
        <p:nvSpPr>
          <p:cNvPr id="8" name="Picture Placeholder 1"/>
          <p:cNvSpPr>
            <a:spLocks noGrp="1"/>
          </p:cNvSpPr>
          <p:nvPr>
            <p:ph type="pic" sz="quarter" idx="24" hasCustomPrompt="1"/>
          </p:nvPr>
        </p:nvSpPr>
        <p:spPr>
          <a:xfrm>
            <a:off x="2842645" y="1387456"/>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9" name="Name 1"/>
          <p:cNvSpPr>
            <a:spLocks noGrp="1"/>
          </p:cNvSpPr>
          <p:nvPr>
            <p:ph type="body" sz="quarter" idx="25" hasCustomPrompt="1"/>
          </p:nvPr>
        </p:nvSpPr>
        <p:spPr>
          <a:xfrm>
            <a:off x="2751205" y="3307696"/>
            <a:ext cx="2011680" cy="369887"/>
          </a:xfrm>
        </p:spPr>
        <p:txBody>
          <a:bodyPr>
            <a:normAutofit/>
          </a:bodyPr>
          <a:lstStyle>
            <a:lvl1pPr marL="0" indent="0" algn="ctr">
              <a:lnSpc>
                <a:spcPct val="100000"/>
              </a:lnSpc>
              <a:spcBef>
                <a:spcPts val="0"/>
              </a:spcBef>
              <a:buNone/>
              <a:defRPr sz="1800" b="1">
                <a:solidFill>
                  <a:schemeClr val="tx1"/>
                </a:solidFill>
              </a:defRPr>
            </a:lvl1pPr>
          </a:lstStyle>
          <a:p>
            <a:pPr lvl="0"/>
            <a:r>
              <a:rPr lang="en-US"/>
              <a:t>First Presenter</a:t>
            </a:r>
          </a:p>
        </p:txBody>
      </p:sp>
      <p:sp>
        <p:nvSpPr>
          <p:cNvPr id="10" name="Bio 1"/>
          <p:cNvSpPr>
            <a:spLocks noGrp="1"/>
          </p:cNvSpPr>
          <p:nvPr>
            <p:ph type="body" sz="quarter" idx="26" hasCustomPrompt="1"/>
          </p:nvPr>
        </p:nvSpPr>
        <p:spPr>
          <a:xfrm>
            <a:off x="2751205" y="3828904"/>
            <a:ext cx="2011680" cy="2148840"/>
          </a:xfrm>
        </p:spPr>
        <p:txBody>
          <a:bodyPr>
            <a:normAutofit/>
          </a:bodyPr>
          <a:lstStyle>
            <a:lvl1pPr marL="0" indent="0" algn="ctr">
              <a:lnSpc>
                <a:spcPct val="100000"/>
              </a:lnSpc>
              <a:spcBef>
                <a:spcPts val="0"/>
              </a:spcBef>
              <a:buNone/>
              <a:defRPr sz="18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1" name="Picture Placeholder 1"/>
          <p:cNvSpPr>
            <a:spLocks noGrp="1"/>
          </p:cNvSpPr>
          <p:nvPr>
            <p:ph type="pic" sz="quarter" idx="27" hasCustomPrompt="1"/>
          </p:nvPr>
        </p:nvSpPr>
        <p:spPr>
          <a:xfrm>
            <a:off x="7617233" y="1387456"/>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2" name="Name 1"/>
          <p:cNvSpPr>
            <a:spLocks noGrp="1"/>
          </p:cNvSpPr>
          <p:nvPr>
            <p:ph type="body" sz="quarter" idx="28" hasCustomPrompt="1"/>
          </p:nvPr>
        </p:nvSpPr>
        <p:spPr>
          <a:xfrm>
            <a:off x="7525793" y="3307696"/>
            <a:ext cx="2011680" cy="369887"/>
          </a:xfrm>
        </p:spPr>
        <p:txBody>
          <a:bodyPr>
            <a:normAutofit/>
          </a:bodyPr>
          <a:lstStyle>
            <a:lvl1pPr marL="0" indent="0" algn="ctr">
              <a:lnSpc>
                <a:spcPct val="100000"/>
              </a:lnSpc>
              <a:spcBef>
                <a:spcPts val="0"/>
              </a:spcBef>
              <a:buNone/>
              <a:defRPr sz="1800" b="1">
                <a:solidFill>
                  <a:schemeClr val="tx1"/>
                </a:solidFill>
              </a:defRPr>
            </a:lvl1pPr>
          </a:lstStyle>
          <a:p>
            <a:pPr lvl="0"/>
            <a:r>
              <a:rPr lang="en-US"/>
              <a:t>Second Presenter</a:t>
            </a:r>
          </a:p>
        </p:txBody>
      </p:sp>
      <p:sp>
        <p:nvSpPr>
          <p:cNvPr id="13" name="Bio 1"/>
          <p:cNvSpPr>
            <a:spLocks noGrp="1"/>
          </p:cNvSpPr>
          <p:nvPr>
            <p:ph type="body" sz="quarter" idx="29" hasCustomPrompt="1"/>
          </p:nvPr>
        </p:nvSpPr>
        <p:spPr>
          <a:xfrm>
            <a:off x="7525793" y="3828904"/>
            <a:ext cx="2011680" cy="2148840"/>
          </a:xfrm>
        </p:spPr>
        <p:txBody>
          <a:bodyPr>
            <a:normAutofit/>
          </a:bodyPr>
          <a:lstStyle>
            <a:lvl1pPr marL="0" indent="0" algn="ctr">
              <a:lnSpc>
                <a:spcPct val="100000"/>
              </a:lnSpc>
              <a:spcBef>
                <a:spcPts val="0"/>
              </a:spcBef>
              <a:buNone/>
              <a:defRPr sz="18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3" name="Slide Number Placeholder 2"/>
          <p:cNvSpPr>
            <a:spLocks noGrp="1"/>
          </p:cNvSpPr>
          <p:nvPr>
            <p:ph type="sldNum" sz="quarter" idx="10"/>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15579783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Meet the Presenters-1">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17AB53-B5E2-410B-9125-2F6FA6CD92E3}"/>
              </a:ext>
            </a:extLst>
          </p:cNvPr>
          <p:cNvSpPr>
            <a:spLocks noGrp="1"/>
          </p:cNvSpPr>
          <p:nvPr>
            <p:ph type="title" hasCustomPrompt="1"/>
          </p:nvPr>
        </p:nvSpPr>
        <p:spPr/>
        <p:txBody>
          <a:bodyPr/>
          <a:lstStyle>
            <a:lvl1pPr>
              <a:defRPr/>
            </a:lvl1pPr>
          </a:lstStyle>
          <a:p>
            <a:r>
              <a:rPr lang="en-US"/>
              <a:t>Meet the Presenters Layout (1)</a:t>
            </a:r>
          </a:p>
        </p:txBody>
      </p:sp>
      <p:sp>
        <p:nvSpPr>
          <p:cNvPr id="11" name="Picture Placeholder 1"/>
          <p:cNvSpPr>
            <a:spLocks noGrp="1"/>
          </p:cNvSpPr>
          <p:nvPr>
            <p:ph type="pic" sz="quarter" idx="27" hasCustomPrompt="1"/>
          </p:nvPr>
        </p:nvSpPr>
        <p:spPr>
          <a:xfrm>
            <a:off x="51816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2" name="Name 1"/>
          <p:cNvSpPr>
            <a:spLocks noGrp="1"/>
          </p:cNvSpPr>
          <p:nvPr>
            <p:ph type="body" sz="quarter" idx="28" hasCustomPrompt="1"/>
          </p:nvPr>
        </p:nvSpPr>
        <p:spPr>
          <a:xfrm>
            <a:off x="5090160" y="3246120"/>
            <a:ext cx="2011680" cy="369887"/>
          </a:xfrm>
        </p:spPr>
        <p:txBody>
          <a:bodyPr>
            <a:normAutofit/>
          </a:bodyPr>
          <a:lstStyle>
            <a:lvl1pPr marL="0" indent="0" algn="ctr">
              <a:lnSpc>
                <a:spcPct val="100000"/>
              </a:lnSpc>
              <a:spcBef>
                <a:spcPts val="0"/>
              </a:spcBef>
              <a:buNone/>
              <a:defRPr sz="1800" b="1">
                <a:solidFill>
                  <a:schemeClr val="tx1"/>
                </a:solidFill>
              </a:defRPr>
            </a:lvl1pPr>
          </a:lstStyle>
          <a:p>
            <a:pPr lvl="0"/>
            <a:r>
              <a:rPr lang="en-US"/>
              <a:t>Presenter</a:t>
            </a:r>
          </a:p>
        </p:txBody>
      </p:sp>
      <p:sp>
        <p:nvSpPr>
          <p:cNvPr id="13" name="Bio 1"/>
          <p:cNvSpPr>
            <a:spLocks noGrp="1"/>
          </p:cNvSpPr>
          <p:nvPr>
            <p:ph type="body" sz="quarter" idx="29" hasCustomPrompt="1"/>
          </p:nvPr>
        </p:nvSpPr>
        <p:spPr>
          <a:xfrm>
            <a:off x="5090160" y="3767328"/>
            <a:ext cx="2011680" cy="2148840"/>
          </a:xfrm>
        </p:spPr>
        <p:txBody>
          <a:bodyPr>
            <a:normAutofit/>
          </a:bodyPr>
          <a:lstStyle>
            <a:lvl1pPr marL="0" indent="0" algn="ctr">
              <a:lnSpc>
                <a:spcPct val="100000"/>
              </a:lnSpc>
              <a:spcBef>
                <a:spcPts val="0"/>
              </a:spcBef>
              <a:buNone/>
              <a:defRPr sz="18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3" name="Slide Number Placeholder 2"/>
          <p:cNvSpPr>
            <a:spLocks noGrp="1"/>
          </p:cNvSpPr>
          <p:nvPr>
            <p:ph type="sldNum" sz="quarter" idx="10"/>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33565124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Text Heavy Layout for Instructional Text</a:t>
            </a:r>
          </a:p>
        </p:txBody>
      </p:sp>
      <p:sp>
        <p:nvSpPr>
          <p:cNvPr id="10" name="Content Placeholder"/>
          <p:cNvSpPr>
            <a:spLocks noGrp="1"/>
          </p:cNvSpPr>
          <p:nvPr>
            <p:ph idx="1" hasCustomPrompt="1"/>
          </p:nvPr>
        </p:nvSpPr>
        <p:spPr>
          <a:xfrm>
            <a:off x="457200" y="1280160"/>
            <a:ext cx="11338560" cy="4554583"/>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2000" baseline="0">
                <a:solidFill>
                  <a:schemeClr val="tx1"/>
                </a:solidFill>
              </a:defRPr>
            </a:lvl1pPr>
            <a:lvl2pPr marL="228600" indent="-228600">
              <a:lnSpc>
                <a:spcPct val="105000"/>
              </a:lnSpc>
              <a:spcBef>
                <a:spcPts val="600"/>
              </a:spcBef>
              <a:buClr>
                <a:schemeClr val="tx1"/>
              </a:buClr>
              <a:buFont typeface="Arial" panose="020B0604020202020204" pitchFamily="34" charset="0"/>
              <a:buChar char="•"/>
              <a:defRPr sz="2000">
                <a:solidFill>
                  <a:schemeClr val="tx1"/>
                </a:solidFill>
              </a:defRPr>
            </a:lvl2pPr>
            <a:lvl3pPr marL="457200" indent="-228600">
              <a:lnSpc>
                <a:spcPct val="105000"/>
              </a:lnSpc>
              <a:spcBef>
                <a:spcPts val="600"/>
              </a:spcBef>
              <a:buClr>
                <a:schemeClr val="tx1"/>
              </a:buClr>
              <a:buFont typeface="Calibri" panose="020F0502020204030204" pitchFamily="34" charset="0"/>
              <a:buChar char="–"/>
              <a:defRPr sz="2000">
                <a:solidFill>
                  <a:schemeClr val="tx1"/>
                </a:solidFill>
              </a:defRPr>
            </a:lvl3pPr>
            <a:lvl4pPr marL="685800" indent="-228600">
              <a:lnSpc>
                <a:spcPct val="105000"/>
              </a:lnSpc>
              <a:spcBef>
                <a:spcPts val="600"/>
              </a:spcBef>
              <a:buClr>
                <a:schemeClr val="tx1"/>
              </a:buClr>
              <a:buFont typeface="Calibri" panose="020F0502020204030204" pitchFamily="34" charset="0"/>
              <a:buChar char="»"/>
              <a:defRPr sz="2000">
                <a:solidFill>
                  <a:schemeClr val="tx1"/>
                </a:solidFill>
              </a:defRPr>
            </a:lvl4pPr>
            <a:lvl5pPr marL="914400" indent="-228600">
              <a:lnSpc>
                <a:spcPct val="105000"/>
              </a:lnSpc>
              <a:spcBef>
                <a:spcPts val="600"/>
              </a:spcBef>
              <a:buClr>
                <a:schemeClr val="tx1"/>
              </a:buClr>
              <a:buSzPct val="110000"/>
              <a:buFont typeface="Calibri" panose="020F0502020204030204" pitchFamily="34" charset="0"/>
              <a:buChar char="◦"/>
              <a:defRPr sz="2000">
                <a:solidFill>
                  <a:schemeClr val="tx1"/>
                </a:solidFill>
              </a:defRPr>
            </a:lvl5pPr>
            <a:lvl6pPr marL="1143000" indent="-228600">
              <a:lnSpc>
                <a:spcPct val="105000"/>
              </a:lnSpc>
              <a:spcBef>
                <a:spcPts val="600"/>
              </a:spcBef>
              <a:buClr>
                <a:schemeClr val="tx1"/>
              </a:buClr>
              <a:buFont typeface="Calibri" panose="020F0502020204030204" pitchFamily="34" charset="0"/>
              <a:buChar char="›"/>
              <a:defRPr sz="2000">
                <a:solidFill>
                  <a:schemeClr val="tx1"/>
                </a:solidFill>
              </a:defRPr>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
        <p:nvSpPr>
          <p:cNvPr id="3" name="Text Placeholder 4">
            <a:extLst>
              <a:ext uri="{FF2B5EF4-FFF2-40B4-BE49-F238E27FC236}">
                <a16:creationId xmlns:a16="http://schemas.microsoft.com/office/drawing/2014/main" id="{F5DF8ACD-19F3-DFE7-78A0-985D4F790954}"/>
              </a:ext>
            </a:extLst>
          </p:cNvPr>
          <p:cNvSpPr>
            <a:spLocks noGrp="1"/>
          </p:cNvSpPr>
          <p:nvPr>
            <p:ph type="body" sz="quarter" idx="16" hasCustomPrompt="1"/>
          </p:nvPr>
        </p:nvSpPr>
        <p:spPr>
          <a:xfrm>
            <a:off x="566057" y="5921828"/>
            <a:ext cx="11229703" cy="322137"/>
          </a:xfrm>
        </p:spPr>
        <p:txBody>
          <a:bodyPr anchor="b" anchorCtr="0">
            <a:noAutofit/>
          </a:bodyPr>
          <a:lstStyle>
            <a:lvl1pPr marL="0" indent="0">
              <a:lnSpc>
                <a:spcPct val="100000"/>
              </a:lnSpc>
              <a:spcBef>
                <a:spcPts val="0"/>
              </a:spcBef>
              <a:buNone/>
              <a:defRPr sz="900"/>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Tree>
    <p:extLst>
      <p:ext uri="{BB962C8B-B14F-4D97-AF65-F5344CB8AC3E}">
        <p14:creationId xmlns:p14="http://schemas.microsoft.com/office/powerpoint/2010/main" val="2342413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Heavy with image">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Text Heavy Layout for Instructional Text</a:t>
            </a:r>
          </a:p>
        </p:txBody>
      </p:sp>
      <p:sp>
        <p:nvSpPr>
          <p:cNvPr id="10" name="Content Placeholder"/>
          <p:cNvSpPr>
            <a:spLocks noGrp="1"/>
          </p:cNvSpPr>
          <p:nvPr>
            <p:ph idx="1" hasCustomPrompt="1"/>
          </p:nvPr>
        </p:nvSpPr>
        <p:spPr>
          <a:xfrm>
            <a:off x="457200" y="1280160"/>
            <a:ext cx="6574971" cy="4846320"/>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2000" baseline="0">
                <a:solidFill>
                  <a:schemeClr val="tx1"/>
                </a:solidFill>
              </a:defRPr>
            </a:lvl1pPr>
            <a:lvl2pPr marL="228600" indent="-228600">
              <a:lnSpc>
                <a:spcPct val="105000"/>
              </a:lnSpc>
              <a:spcBef>
                <a:spcPts val="600"/>
              </a:spcBef>
              <a:buClr>
                <a:schemeClr val="tx1"/>
              </a:buClr>
              <a:buFont typeface="Arial" panose="020B0604020202020204" pitchFamily="34" charset="0"/>
              <a:buChar char="•"/>
              <a:defRPr sz="2000">
                <a:solidFill>
                  <a:schemeClr val="tx1"/>
                </a:solidFill>
              </a:defRPr>
            </a:lvl2pPr>
            <a:lvl3pPr marL="457200" indent="-228600">
              <a:lnSpc>
                <a:spcPct val="105000"/>
              </a:lnSpc>
              <a:spcBef>
                <a:spcPts val="600"/>
              </a:spcBef>
              <a:buClr>
                <a:schemeClr val="tx1"/>
              </a:buClr>
              <a:buFont typeface="Calibri" panose="020F0502020204030204" pitchFamily="34" charset="0"/>
              <a:buChar char="–"/>
              <a:defRPr sz="2000">
                <a:solidFill>
                  <a:schemeClr val="tx1"/>
                </a:solidFill>
              </a:defRPr>
            </a:lvl3pPr>
            <a:lvl4pPr marL="685800" indent="-228600">
              <a:lnSpc>
                <a:spcPct val="105000"/>
              </a:lnSpc>
              <a:spcBef>
                <a:spcPts val="600"/>
              </a:spcBef>
              <a:buClr>
                <a:schemeClr val="tx1"/>
              </a:buClr>
              <a:buFont typeface="Calibri" panose="020F0502020204030204" pitchFamily="34" charset="0"/>
              <a:buChar char="»"/>
              <a:defRPr sz="2000">
                <a:solidFill>
                  <a:schemeClr val="tx1"/>
                </a:solidFill>
              </a:defRPr>
            </a:lvl4pPr>
            <a:lvl5pPr marL="914400" indent="-228600">
              <a:lnSpc>
                <a:spcPct val="105000"/>
              </a:lnSpc>
              <a:spcBef>
                <a:spcPts val="600"/>
              </a:spcBef>
              <a:buClr>
                <a:schemeClr val="tx1"/>
              </a:buClr>
              <a:buSzPct val="110000"/>
              <a:buFont typeface="Calibri" panose="020F0502020204030204" pitchFamily="34" charset="0"/>
              <a:buChar char="◦"/>
              <a:defRPr sz="2000">
                <a:solidFill>
                  <a:schemeClr val="tx1"/>
                </a:solidFill>
              </a:defRPr>
            </a:lvl5pPr>
            <a:lvl6pPr marL="1143000" indent="-228600">
              <a:lnSpc>
                <a:spcPct val="105000"/>
              </a:lnSpc>
              <a:spcBef>
                <a:spcPts val="600"/>
              </a:spcBef>
              <a:buClr>
                <a:schemeClr val="tx1"/>
              </a:buClr>
              <a:buFont typeface="Calibri" panose="020F0502020204030204" pitchFamily="34" charset="0"/>
              <a:buChar char="›"/>
              <a:defRPr sz="2000">
                <a:solidFill>
                  <a:schemeClr val="tx1"/>
                </a:solidFill>
              </a:defRPr>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4" name="Content Placeholder 3">
            <a:extLst>
              <a:ext uri="{FF2B5EF4-FFF2-40B4-BE49-F238E27FC236}">
                <a16:creationId xmlns:a16="http://schemas.microsoft.com/office/drawing/2014/main" id="{24CE911E-EA12-4550-86F9-1142858753F6}"/>
              </a:ext>
            </a:extLst>
          </p:cNvPr>
          <p:cNvSpPr>
            <a:spLocks noGrp="1"/>
          </p:cNvSpPr>
          <p:nvPr>
            <p:ph sz="quarter" idx="17"/>
          </p:nvPr>
        </p:nvSpPr>
        <p:spPr>
          <a:xfrm>
            <a:off x="7112000" y="1280160"/>
            <a:ext cx="4683125" cy="4846320"/>
          </a:xfrm>
          <a:ln>
            <a:noFill/>
          </a:ln>
        </p:spPr>
        <p:txBody>
          <a:bodyPr vert="horz" lIns="0" tIns="0" rIns="0" bIns="0" rtlCol="0">
            <a:normAutofit/>
          </a:bodyPr>
          <a:lstStyle>
            <a:lvl1pPr>
              <a:defRPr lang="en-US" sz="2000" baseline="0" smtClean="0">
                <a:solidFill>
                  <a:schemeClr val="tx1"/>
                </a:solidFill>
              </a:defRPr>
            </a:lvl1pPr>
            <a:lvl2pPr>
              <a:defRPr lang="en-US" sz="2000" smtClean="0">
                <a:solidFill>
                  <a:schemeClr val="tx1"/>
                </a:solidFill>
              </a:defRPr>
            </a:lvl2pPr>
            <a:lvl3pPr>
              <a:defRPr lang="en-US" sz="2000" smtClean="0">
                <a:solidFill>
                  <a:schemeClr val="tx1"/>
                </a:solidFill>
              </a:defRPr>
            </a:lvl3pPr>
            <a:lvl4pPr>
              <a:defRPr lang="en-US" sz="2000" smtClean="0">
                <a:solidFill>
                  <a:schemeClr val="tx1"/>
                </a:solidFill>
              </a:defRPr>
            </a:lvl4pPr>
            <a:lvl5pPr>
              <a:defRPr lang="en-US" sz="2000">
                <a:solidFill>
                  <a:schemeClr val="tx1"/>
                </a:solidFill>
              </a:defRPr>
            </a:lvl5pPr>
          </a:lstStyle>
          <a:p>
            <a:pPr marL="0" lvl="0" indent="0">
              <a:lnSpc>
                <a:spcPct val="105000"/>
              </a:lnSpc>
              <a:spcBef>
                <a:spcPts val="450"/>
              </a:spcBef>
              <a:buClrTx/>
              <a:buFont typeface="Arial" panose="020B0604020202020204" pitchFamily="34" charset="0"/>
              <a:buNone/>
            </a:pPr>
            <a:r>
              <a:rPr lang="en-US"/>
              <a:t>Click to edit Master text styles</a:t>
            </a:r>
          </a:p>
          <a:p>
            <a:pPr marL="0" lvl="1" indent="0">
              <a:lnSpc>
                <a:spcPct val="105000"/>
              </a:lnSpc>
              <a:spcBef>
                <a:spcPts val="450"/>
              </a:spcBef>
              <a:buClrTx/>
              <a:buFont typeface="Arial" panose="020B0604020202020204" pitchFamily="34" charset="0"/>
              <a:buNone/>
            </a:pPr>
            <a:r>
              <a:rPr lang="en-US"/>
              <a:t>Second level</a:t>
            </a:r>
          </a:p>
          <a:p>
            <a:pPr marL="0" lvl="2" indent="0">
              <a:lnSpc>
                <a:spcPct val="105000"/>
              </a:lnSpc>
              <a:spcBef>
                <a:spcPts val="450"/>
              </a:spcBef>
              <a:buClrTx/>
              <a:buFont typeface="Arial" panose="020B0604020202020204" pitchFamily="34" charset="0"/>
              <a:buNone/>
            </a:pPr>
            <a:r>
              <a:rPr lang="en-US"/>
              <a:t>Third level</a:t>
            </a:r>
          </a:p>
          <a:p>
            <a:pPr marL="0" lvl="3" indent="0">
              <a:lnSpc>
                <a:spcPct val="105000"/>
              </a:lnSpc>
              <a:spcBef>
                <a:spcPts val="450"/>
              </a:spcBef>
              <a:buClrTx/>
              <a:buFont typeface="Arial" panose="020B0604020202020204" pitchFamily="34" charset="0"/>
              <a:buNone/>
            </a:pPr>
            <a:r>
              <a:rPr lang="en-US"/>
              <a:t>Fourth level</a:t>
            </a:r>
          </a:p>
          <a:p>
            <a:pPr marL="0" lvl="4" indent="0">
              <a:lnSpc>
                <a:spcPct val="105000"/>
              </a:lnSpc>
              <a:spcBef>
                <a:spcPts val="450"/>
              </a:spcBef>
              <a:buClrTx/>
              <a:buFont typeface="Arial" panose="020B0604020202020204" pitchFamily="34" charset="0"/>
              <a:buNone/>
            </a:pPr>
            <a:r>
              <a:rPr lang="en-US"/>
              <a:t>Fifth level</a:t>
            </a:r>
          </a:p>
        </p:txBody>
      </p:sp>
      <p:sp>
        <p:nvSpPr>
          <p:cNvPr id="7" name="Text Placeholder 4">
            <a:extLst>
              <a:ext uri="{FF2B5EF4-FFF2-40B4-BE49-F238E27FC236}">
                <a16:creationId xmlns:a16="http://schemas.microsoft.com/office/drawing/2014/main" id="{1BB6D6E8-810C-419E-97B8-B70FB58B2427}"/>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2500968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ith Image">
    <p:bg>
      <p:bgRef idx="1001">
        <a:schemeClr val="bg1"/>
      </p:bgRef>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AF6FDB14-C132-4D22-BFA6-97A1BEED1534}"/>
              </a:ext>
            </a:extLst>
          </p:cNvPr>
          <p:cNvSpPr>
            <a:spLocks noGrp="1"/>
          </p:cNvSpPr>
          <p:nvPr>
            <p:ph type="pic" sz="quarter" idx="14"/>
          </p:nvPr>
        </p:nvSpPr>
        <p:spPr>
          <a:xfrm>
            <a:off x="8230732" y="-8709"/>
            <a:ext cx="3961268" cy="5406754"/>
          </a:xfrm>
          <a:custGeom>
            <a:avLst/>
            <a:gdLst>
              <a:gd name="connsiteX0" fmla="*/ 848810 w 4409233"/>
              <a:gd name="connsiteY0" fmla="*/ 0 h 5389336"/>
              <a:gd name="connsiteX1" fmla="*/ 4409233 w 4409233"/>
              <a:gd name="connsiteY1" fmla="*/ 0 h 5389336"/>
              <a:gd name="connsiteX2" fmla="*/ 4409233 w 4409233"/>
              <a:gd name="connsiteY2" fmla="*/ 5389336 h 5389336"/>
              <a:gd name="connsiteX3" fmla="*/ 1362453 w 4409233"/>
              <a:gd name="connsiteY3" fmla="*/ 5389336 h 5389336"/>
              <a:gd name="connsiteX4" fmla="*/ 1153396 w 4409233"/>
              <a:gd name="connsiteY4" fmla="*/ 5199893 h 5389336"/>
              <a:gd name="connsiteX5" fmla="*/ 5014 w 4409233"/>
              <a:gd name="connsiteY5" fmla="*/ 2625361 h 5389336"/>
              <a:gd name="connsiteX6" fmla="*/ 0 w 4409233"/>
              <a:gd name="connsiteY6" fmla="*/ 2427646 h 5389336"/>
              <a:gd name="connsiteX7" fmla="*/ 10660 w 4409233"/>
              <a:gd name="connsiteY7" fmla="*/ 2147197 h 5389336"/>
              <a:gd name="connsiteX8" fmla="*/ 13521 w 4409233"/>
              <a:gd name="connsiteY8" fmla="*/ 2109676 h 5389336"/>
              <a:gd name="connsiteX9" fmla="*/ 45268 w 4409233"/>
              <a:gd name="connsiteY9" fmla="*/ 1832552 h 5389336"/>
              <a:gd name="connsiteX10" fmla="*/ 672492 w 4409233"/>
              <a:gd name="connsiteY10" fmla="*/ 235092 h 5389336"/>
              <a:gd name="connsiteX0" fmla="*/ 848810 w 4409233"/>
              <a:gd name="connsiteY0" fmla="*/ 0 h 5398045"/>
              <a:gd name="connsiteX1" fmla="*/ 4409233 w 4409233"/>
              <a:gd name="connsiteY1" fmla="*/ 0 h 5398045"/>
              <a:gd name="connsiteX2" fmla="*/ 4409233 w 4409233"/>
              <a:gd name="connsiteY2" fmla="*/ 5389336 h 5398045"/>
              <a:gd name="connsiteX3" fmla="*/ 1081945 w 4409233"/>
              <a:gd name="connsiteY3" fmla="*/ 5398045 h 5398045"/>
              <a:gd name="connsiteX4" fmla="*/ 1153396 w 4409233"/>
              <a:gd name="connsiteY4" fmla="*/ 5199893 h 5398045"/>
              <a:gd name="connsiteX5" fmla="*/ 5014 w 4409233"/>
              <a:gd name="connsiteY5" fmla="*/ 2625361 h 5398045"/>
              <a:gd name="connsiteX6" fmla="*/ 0 w 4409233"/>
              <a:gd name="connsiteY6" fmla="*/ 2427646 h 5398045"/>
              <a:gd name="connsiteX7" fmla="*/ 10660 w 4409233"/>
              <a:gd name="connsiteY7" fmla="*/ 2147197 h 5398045"/>
              <a:gd name="connsiteX8" fmla="*/ 13521 w 4409233"/>
              <a:gd name="connsiteY8" fmla="*/ 2109676 h 5398045"/>
              <a:gd name="connsiteX9" fmla="*/ 45268 w 4409233"/>
              <a:gd name="connsiteY9" fmla="*/ 1832552 h 5398045"/>
              <a:gd name="connsiteX10" fmla="*/ 672492 w 4409233"/>
              <a:gd name="connsiteY10" fmla="*/ 235092 h 5398045"/>
              <a:gd name="connsiteX11" fmla="*/ 848810 w 4409233"/>
              <a:gd name="connsiteY11" fmla="*/ 0 h 5398045"/>
              <a:gd name="connsiteX0" fmla="*/ 848810 w 4409233"/>
              <a:gd name="connsiteY0" fmla="*/ 0 h 5398045"/>
              <a:gd name="connsiteX1" fmla="*/ 4409233 w 4409233"/>
              <a:gd name="connsiteY1" fmla="*/ 0 h 5398045"/>
              <a:gd name="connsiteX2" fmla="*/ 4409233 w 4409233"/>
              <a:gd name="connsiteY2" fmla="*/ 5389336 h 5398045"/>
              <a:gd name="connsiteX3" fmla="*/ 1081945 w 4409233"/>
              <a:gd name="connsiteY3" fmla="*/ 5398045 h 5398045"/>
              <a:gd name="connsiteX4" fmla="*/ 5014 w 4409233"/>
              <a:gd name="connsiteY4" fmla="*/ 2625361 h 5398045"/>
              <a:gd name="connsiteX5" fmla="*/ 0 w 4409233"/>
              <a:gd name="connsiteY5" fmla="*/ 2427646 h 5398045"/>
              <a:gd name="connsiteX6" fmla="*/ 10660 w 4409233"/>
              <a:gd name="connsiteY6" fmla="*/ 2147197 h 5398045"/>
              <a:gd name="connsiteX7" fmla="*/ 13521 w 4409233"/>
              <a:gd name="connsiteY7" fmla="*/ 2109676 h 5398045"/>
              <a:gd name="connsiteX8" fmla="*/ 45268 w 4409233"/>
              <a:gd name="connsiteY8" fmla="*/ 1832552 h 5398045"/>
              <a:gd name="connsiteX9" fmla="*/ 672492 w 4409233"/>
              <a:gd name="connsiteY9" fmla="*/ 235092 h 5398045"/>
              <a:gd name="connsiteX10" fmla="*/ 848810 w 4409233"/>
              <a:gd name="connsiteY10" fmla="*/ 0 h 5398045"/>
              <a:gd name="connsiteX0" fmla="*/ 848810 w 4409233"/>
              <a:gd name="connsiteY0" fmla="*/ 0 h 5398045"/>
              <a:gd name="connsiteX1" fmla="*/ 4409233 w 4409233"/>
              <a:gd name="connsiteY1" fmla="*/ 0 h 5398045"/>
              <a:gd name="connsiteX2" fmla="*/ 4409233 w 4409233"/>
              <a:gd name="connsiteY2" fmla="*/ 5389336 h 5398045"/>
              <a:gd name="connsiteX3" fmla="*/ 1081945 w 4409233"/>
              <a:gd name="connsiteY3" fmla="*/ 5398045 h 5398045"/>
              <a:gd name="connsiteX4" fmla="*/ 0 w 4409233"/>
              <a:gd name="connsiteY4" fmla="*/ 2427646 h 5398045"/>
              <a:gd name="connsiteX5" fmla="*/ 10660 w 4409233"/>
              <a:gd name="connsiteY5" fmla="*/ 2147197 h 5398045"/>
              <a:gd name="connsiteX6" fmla="*/ 13521 w 4409233"/>
              <a:gd name="connsiteY6" fmla="*/ 2109676 h 5398045"/>
              <a:gd name="connsiteX7" fmla="*/ 45268 w 4409233"/>
              <a:gd name="connsiteY7" fmla="*/ 1832552 h 5398045"/>
              <a:gd name="connsiteX8" fmla="*/ 672492 w 4409233"/>
              <a:gd name="connsiteY8" fmla="*/ 235092 h 5398045"/>
              <a:gd name="connsiteX9" fmla="*/ 848810 w 4409233"/>
              <a:gd name="connsiteY9" fmla="*/ 0 h 5398045"/>
              <a:gd name="connsiteX0" fmla="*/ 838150 w 4398573"/>
              <a:gd name="connsiteY0" fmla="*/ 0 h 5398045"/>
              <a:gd name="connsiteX1" fmla="*/ 4398573 w 4398573"/>
              <a:gd name="connsiteY1" fmla="*/ 0 h 5398045"/>
              <a:gd name="connsiteX2" fmla="*/ 4398573 w 4398573"/>
              <a:gd name="connsiteY2" fmla="*/ 5389336 h 5398045"/>
              <a:gd name="connsiteX3" fmla="*/ 1071285 w 4398573"/>
              <a:gd name="connsiteY3" fmla="*/ 5398045 h 5398045"/>
              <a:gd name="connsiteX4" fmla="*/ 0 w 4398573"/>
              <a:gd name="connsiteY4" fmla="*/ 2147197 h 5398045"/>
              <a:gd name="connsiteX5" fmla="*/ 2861 w 4398573"/>
              <a:gd name="connsiteY5" fmla="*/ 2109676 h 5398045"/>
              <a:gd name="connsiteX6" fmla="*/ 34608 w 4398573"/>
              <a:gd name="connsiteY6" fmla="*/ 1832552 h 5398045"/>
              <a:gd name="connsiteX7" fmla="*/ 661832 w 4398573"/>
              <a:gd name="connsiteY7" fmla="*/ 235092 h 5398045"/>
              <a:gd name="connsiteX8" fmla="*/ 838150 w 4398573"/>
              <a:gd name="connsiteY8" fmla="*/ 0 h 5398045"/>
              <a:gd name="connsiteX0" fmla="*/ 838150 w 4398573"/>
              <a:gd name="connsiteY0" fmla="*/ 0 h 5398045"/>
              <a:gd name="connsiteX1" fmla="*/ 4398573 w 4398573"/>
              <a:gd name="connsiteY1" fmla="*/ 0 h 5398045"/>
              <a:gd name="connsiteX2" fmla="*/ 4398573 w 4398573"/>
              <a:gd name="connsiteY2" fmla="*/ 5389336 h 5398045"/>
              <a:gd name="connsiteX3" fmla="*/ 1071285 w 4398573"/>
              <a:gd name="connsiteY3" fmla="*/ 5398045 h 5398045"/>
              <a:gd name="connsiteX4" fmla="*/ 0 w 4398573"/>
              <a:gd name="connsiteY4" fmla="*/ 2147197 h 5398045"/>
              <a:gd name="connsiteX5" fmla="*/ 34608 w 4398573"/>
              <a:gd name="connsiteY5" fmla="*/ 1832552 h 5398045"/>
              <a:gd name="connsiteX6" fmla="*/ 661832 w 4398573"/>
              <a:gd name="connsiteY6" fmla="*/ 235092 h 5398045"/>
              <a:gd name="connsiteX7" fmla="*/ 838150 w 4398573"/>
              <a:gd name="connsiteY7" fmla="*/ 0 h 5398045"/>
              <a:gd name="connsiteX0" fmla="*/ 803542 w 4363965"/>
              <a:gd name="connsiteY0" fmla="*/ 0 h 5398045"/>
              <a:gd name="connsiteX1" fmla="*/ 4363965 w 4363965"/>
              <a:gd name="connsiteY1" fmla="*/ 0 h 5398045"/>
              <a:gd name="connsiteX2" fmla="*/ 4363965 w 4363965"/>
              <a:gd name="connsiteY2" fmla="*/ 5389336 h 5398045"/>
              <a:gd name="connsiteX3" fmla="*/ 1036677 w 4363965"/>
              <a:gd name="connsiteY3" fmla="*/ 5398045 h 5398045"/>
              <a:gd name="connsiteX4" fmla="*/ 0 w 4363965"/>
              <a:gd name="connsiteY4" fmla="*/ 1832552 h 5398045"/>
              <a:gd name="connsiteX5" fmla="*/ 627224 w 4363965"/>
              <a:gd name="connsiteY5" fmla="*/ 235092 h 5398045"/>
              <a:gd name="connsiteX6" fmla="*/ 803542 w 4363965"/>
              <a:gd name="connsiteY6" fmla="*/ 0 h 5398045"/>
              <a:gd name="connsiteX0" fmla="*/ 194994 w 3755417"/>
              <a:gd name="connsiteY0" fmla="*/ 0 h 5398045"/>
              <a:gd name="connsiteX1" fmla="*/ 3755417 w 3755417"/>
              <a:gd name="connsiteY1" fmla="*/ 0 h 5398045"/>
              <a:gd name="connsiteX2" fmla="*/ 3755417 w 3755417"/>
              <a:gd name="connsiteY2" fmla="*/ 5389336 h 5398045"/>
              <a:gd name="connsiteX3" fmla="*/ 428129 w 3755417"/>
              <a:gd name="connsiteY3" fmla="*/ 5398045 h 5398045"/>
              <a:gd name="connsiteX4" fmla="*/ 18676 w 3755417"/>
              <a:gd name="connsiteY4" fmla="*/ 235092 h 5398045"/>
              <a:gd name="connsiteX5" fmla="*/ 194994 w 3755417"/>
              <a:gd name="connsiteY5" fmla="*/ 0 h 5398045"/>
              <a:gd name="connsiteX0" fmla="*/ 328563 w 3888986"/>
              <a:gd name="connsiteY0" fmla="*/ 0 h 5398045"/>
              <a:gd name="connsiteX1" fmla="*/ 3888986 w 3888986"/>
              <a:gd name="connsiteY1" fmla="*/ 0 h 5398045"/>
              <a:gd name="connsiteX2" fmla="*/ 3888986 w 3888986"/>
              <a:gd name="connsiteY2" fmla="*/ 5389336 h 5398045"/>
              <a:gd name="connsiteX3" fmla="*/ 561698 w 3888986"/>
              <a:gd name="connsiteY3" fmla="*/ 5398045 h 5398045"/>
              <a:gd name="connsiteX4" fmla="*/ 328563 w 3888986"/>
              <a:gd name="connsiteY4" fmla="*/ 0 h 5398045"/>
              <a:gd name="connsiteX0" fmla="*/ 445772 w 4006195"/>
              <a:gd name="connsiteY0" fmla="*/ 0 h 5398045"/>
              <a:gd name="connsiteX1" fmla="*/ 4006195 w 4006195"/>
              <a:gd name="connsiteY1" fmla="*/ 0 h 5398045"/>
              <a:gd name="connsiteX2" fmla="*/ 4006195 w 4006195"/>
              <a:gd name="connsiteY2" fmla="*/ 5389336 h 5398045"/>
              <a:gd name="connsiteX3" fmla="*/ 678907 w 4006195"/>
              <a:gd name="connsiteY3" fmla="*/ 5398045 h 5398045"/>
              <a:gd name="connsiteX4" fmla="*/ 445772 w 4006195"/>
              <a:gd name="connsiteY4" fmla="*/ 0 h 5398045"/>
              <a:gd name="connsiteX0" fmla="*/ 583747 w 3889959"/>
              <a:gd name="connsiteY0" fmla="*/ 0 h 5406754"/>
              <a:gd name="connsiteX1" fmla="*/ 3889959 w 3889959"/>
              <a:gd name="connsiteY1" fmla="*/ 8709 h 5406754"/>
              <a:gd name="connsiteX2" fmla="*/ 3889959 w 3889959"/>
              <a:gd name="connsiteY2" fmla="*/ 5398045 h 5406754"/>
              <a:gd name="connsiteX3" fmla="*/ 562671 w 3889959"/>
              <a:gd name="connsiteY3" fmla="*/ 5406754 h 5406754"/>
              <a:gd name="connsiteX4" fmla="*/ 583747 w 3889959"/>
              <a:gd name="connsiteY4" fmla="*/ 0 h 5406754"/>
              <a:gd name="connsiteX0" fmla="*/ 717249 w 4023461"/>
              <a:gd name="connsiteY0" fmla="*/ 0 h 5406754"/>
              <a:gd name="connsiteX1" fmla="*/ 4023461 w 4023461"/>
              <a:gd name="connsiteY1" fmla="*/ 8709 h 5406754"/>
              <a:gd name="connsiteX2" fmla="*/ 4023461 w 4023461"/>
              <a:gd name="connsiteY2" fmla="*/ 5398045 h 5406754"/>
              <a:gd name="connsiteX3" fmla="*/ 696173 w 4023461"/>
              <a:gd name="connsiteY3" fmla="*/ 5406754 h 5406754"/>
              <a:gd name="connsiteX4" fmla="*/ 717249 w 4023461"/>
              <a:gd name="connsiteY4" fmla="*/ 0 h 5406754"/>
              <a:gd name="connsiteX0" fmla="*/ 681120 w 3987332"/>
              <a:gd name="connsiteY0" fmla="*/ 0 h 5406754"/>
              <a:gd name="connsiteX1" fmla="*/ 3987332 w 3987332"/>
              <a:gd name="connsiteY1" fmla="*/ 8709 h 5406754"/>
              <a:gd name="connsiteX2" fmla="*/ 3987332 w 3987332"/>
              <a:gd name="connsiteY2" fmla="*/ 5398045 h 5406754"/>
              <a:gd name="connsiteX3" fmla="*/ 660044 w 3987332"/>
              <a:gd name="connsiteY3" fmla="*/ 5406754 h 5406754"/>
              <a:gd name="connsiteX4" fmla="*/ 681120 w 3987332"/>
              <a:gd name="connsiteY4" fmla="*/ 0 h 5406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7332" h="5406754">
                <a:moveTo>
                  <a:pt x="681120" y="0"/>
                </a:moveTo>
                <a:lnTo>
                  <a:pt x="3987332" y="8709"/>
                </a:lnTo>
                <a:lnTo>
                  <a:pt x="3987332" y="5398045"/>
                </a:lnTo>
                <a:lnTo>
                  <a:pt x="660044" y="5406754"/>
                </a:lnTo>
                <a:cubicBezTo>
                  <a:pt x="-187570" y="4055685"/>
                  <a:pt x="-259126" y="1622486"/>
                  <a:pt x="681120" y="0"/>
                </a:cubicBezTo>
                <a:close/>
              </a:path>
            </a:pathLst>
          </a:custGeom>
          <a:noFill/>
          <a:ln>
            <a:noFill/>
          </a:ln>
        </p:spPr>
        <p:txBody>
          <a:bodyPr wrap="square" anchor="ctr" anchorCtr="1">
            <a:noAutofit/>
          </a:bodyPr>
          <a:lstStyle>
            <a:lvl1pPr marL="0" indent="0">
              <a:buNone/>
              <a:defRPr/>
            </a:lvl1pPr>
          </a:lstStyle>
          <a:p>
            <a:r>
              <a:rPr lang="en-US"/>
              <a:t>Click icon to add picture</a:t>
            </a:r>
          </a:p>
        </p:txBody>
      </p:sp>
      <p:cxnSp>
        <p:nvCxnSpPr>
          <p:cNvPr id="11" name="Straight Connector 10">
            <a:extLst>
              <a:ext uri="{FF2B5EF4-FFF2-40B4-BE49-F238E27FC236}">
                <a16:creationId xmlns:a16="http://schemas.microsoft.com/office/drawing/2014/main" id="{28A2C0ED-05B2-4422-928A-8FEA4FAC5B41}"/>
              </a:ext>
              <a:ext uri="{C183D7F6-B498-43B3-948B-1728B52AA6E4}">
                <adec:decorative xmlns:adec="http://schemas.microsoft.com/office/drawing/2017/decorative" val="1"/>
              </a:ext>
            </a:extLst>
          </p:cNvPr>
          <p:cNvCxnSpPr>
            <a:cxnSpLocks/>
          </p:cNvCxnSpPr>
          <p:nvPr userDrawn="1"/>
        </p:nvCxnSpPr>
        <p:spPr>
          <a:xfrm flipV="1">
            <a:off x="0" y="5409576"/>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29985979-3188-220E-DA0F-E941288E04AE}"/>
              </a:ext>
            </a:extLst>
          </p:cNvPr>
          <p:cNvSpPr>
            <a:spLocks noGrp="1"/>
          </p:cNvSpPr>
          <p:nvPr>
            <p:ph type="ctrTitle" hasCustomPrompt="1"/>
          </p:nvPr>
        </p:nvSpPr>
        <p:spPr>
          <a:xfrm>
            <a:off x="396238" y="1251373"/>
            <a:ext cx="7614912" cy="1439332"/>
          </a:xfrm>
        </p:spPr>
        <p:txBody>
          <a:bodyPr anchor="b" anchorCtr="0">
            <a:normAutofit/>
          </a:bodyPr>
          <a:lstStyle>
            <a:lvl1pPr algn="l">
              <a:defRPr sz="4400">
                <a:solidFill>
                  <a:schemeClr val="accent1"/>
                </a:solidFill>
                <a:latin typeface="+mn-lt"/>
              </a:defRPr>
            </a:lvl1pPr>
          </a:lstStyle>
          <a:p>
            <a:r>
              <a:rPr lang="en-US"/>
              <a:t>Presentation Title</a:t>
            </a:r>
          </a:p>
        </p:txBody>
      </p:sp>
      <p:sp>
        <p:nvSpPr>
          <p:cNvPr id="8" name="Subtitle 2">
            <a:extLst>
              <a:ext uri="{FF2B5EF4-FFF2-40B4-BE49-F238E27FC236}">
                <a16:creationId xmlns:a16="http://schemas.microsoft.com/office/drawing/2014/main" id="{8283C31D-4EFF-41D2-6940-F88E1CDDFB92}"/>
              </a:ext>
            </a:extLst>
          </p:cNvPr>
          <p:cNvSpPr>
            <a:spLocks noGrp="1"/>
          </p:cNvSpPr>
          <p:nvPr>
            <p:ph type="subTitle" idx="1" hasCustomPrompt="1"/>
          </p:nvPr>
        </p:nvSpPr>
        <p:spPr>
          <a:xfrm>
            <a:off x="396238" y="2817704"/>
            <a:ext cx="7614912" cy="533401"/>
          </a:xfrm>
        </p:spPr>
        <p:txBody>
          <a:bodyPr>
            <a:normAutofit/>
          </a:bodyPr>
          <a:lstStyle>
            <a:lvl1pPr marL="0" indent="0" algn="l">
              <a:buNone/>
              <a:defRPr sz="2800">
                <a:solidFill>
                  <a:schemeClr val="accent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sp>
        <p:nvSpPr>
          <p:cNvPr id="9" name="Name">
            <a:extLst>
              <a:ext uri="{FF2B5EF4-FFF2-40B4-BE49-F238E27FC236}">
                <a16:creationId xmlns:a16="http://schemas.microsoft.com/office/drawing/2014/main" id="{7A48B8CE-00B2-DD13-BF3F-BF98D3CE29F9}"/>
              </a:ext>
            </a:extLst>
          </p:cNvPr>
          <p:cNvSpPr>
            <a:spLocks noGrp="1"/>
          </p:cNvSpPr>
          <p:nvPr>
            <p:ph type="body" sz="quarter" idx="10" hasCustomPrompt="1"/>
          </p:nvPr>
        </p:nvSpPr>
        <p:spPr>
          <a:xfrm>
            <a:off x="396238" y="3706748"/>
            <a:ext cx="7614912" cy="822325"/>
          </a:xfrm>
        </p:spPr>
        <p:txBody>
          <a:bodyPr>
            <a:normAutofit/>
          </a:bodyPr>
          <a:lstStyle>
            <a:lvl1pPr marL="0" indent="0">
              <a:spcAft>
                <a:spcPts val="600"/>
              </a:spcAft>
              <a:buNone/>
              <a:defRPr sz="1800">
                <a:solidFill>
                  <a:srgbClr val="59565A"/>
                </a:solidFill>
                <a:latin typeface="+mn-lt"/>
              </a:defRPr>
            </a:lvl1pPr>
            <a:lvl2pPr marL="0" indent="0">
              <a:spcBef>
                <a:spcPts val="0"/>
              </a:spcBef>
              <a:spcAft>
                <a:spcPts val="600"/>
              </a:spcAft>
              <a:buFont typeface="Arial" panose="020B0604020202020204" pitchFamily="34" charset="0"/>
              <a:buNone/>
              <a:defRPr sz="2000">
                <a:solidFill>
                  <a:srgbClr val="0088B1"/>
                </a:solidFill>
                <a:latin typeface="+mn-lt"/>
              </a:defRPr>
            </a:lvl2pPr>
            <a:lvl3pPr marL="0" indent="0">
              <a:spcAft>
                <a:spcPts val="600"/>
              </a:spcAft>
              <a:buFont typeface="Arial" panose="020B0604020202020204" pitchFamily="34" charset="0"/>
              <a:buNone/>
              <a:defRPr sz="1800">
                <a:solidFill>
                  <a:srgbClr val="0088B1"/>
                </a:solidFill>
                <a:latin typeface="+mn-lt"/>
              </a:defRPr>
            </a:lvl3pPr>
          </a:lstStyle>
          <a:p>
            <a:pPr lvl="0"/>
            <a:r>
              <a:rPr lang="en-US"/>
              <a:t>Presenter’s Name | Presenter’s Name | Presenter’s Name</a:t>
            </a:r>
          </a:p>
        </p:txBody>
      </p:sp>
      <p:sp>
        <p:nvSpPr>
          <p:cNvPr id="10" name="Month">
            <a:extLst>
              <a:ext uri="{FF2B5EF4-FFF2-40B4-BE49-F238E27FC236}">
                <a16:creationId xmlns:a16="http://schemas.microsoft.com/office/drawing/2014/main" id="{8EECBA48-45CB-7570-03E2-F084A153FCF5}"/>
              </a:ext>
            </a:extLst>
          </p:cNvPr>
          <p:cNvSpPr>
            <a:spLocks noGrp="1"/>
          </p:cNvSpPr>
          <p:nvPr>
            <p:ph type="body" sz="quarter" idx="11" hasCustomPrompt="1"/>
          </p:nvPr>
        </p:nvSpPr>
        <p:spPr>
          <a:xfrm>
            <a:off x="396237" y="4723852"/>
            <a:ext cx="1445909" cy="276999"/>
          </a:xfrm>
        </p:spPr>
        <p:txBody>
          <a:bodyPr wrap="square">
            <a:spAutoFit/>
          </a:bodyPr>
          <a:lstStyle>
            <a:lvl1pPr marL="0" indent="0" algn="l">
              <a:buNone/>
              <a:defRPr sz="1800" cap="all" baseline="0">
                <a:solidFill>
                  <a:schemeClr val="tx1"/>
                </a:solidFill>
                <a:latin typeface="+mn-lt"/>
              </a:defRPr>
            </a:lvl1pPr>
            <a:lvl2pPr algn="r">
              <a:defRPr sz="1000"/>
            </a:lvl2pPr>
            <a:lvl3pPr algn="r">
              <a:defRPr sz="1000"/>
            </a:lvl3pPr>
            <a:lvl4pPr algn="r">
              <a:defRPr sz="1000"/>
            </a:lvl4pPr>
            <a:lvl5pPr algn="r">
              <a:defRPr sz="1000"/>
            </a:lvl5pPr>
          </a:lstStyle>
          <a:p>
            <a:pPr lvl="0"/>
            <a:r>
              <a:rPr lang="en-US"/>
              <a:t>Month 2024</a:t>
            </a:r>
          </a:p>
        </p:txBody>
      </p:sp>
      <p:pic>
        <p:nvPicPr>
          <p:cNvPr id="12" name="Graphic 11">
            <a:extLst>
              <a:ext uri="{FF2B5EF4-FFF2-40B4-BE49-F238E27FC236}">
                <a16:creationId xmlns:a16="http://schemas.microsoft.com/office/drawing/2014/main" id="{C401FD0B-283E-4AD7-2E37-496C5A9F7007}"/>
              </a:ext>
            </a:extLst>
          </p:cNvPr>
          <p:cNvPicPr>
            <a:picLocks noChangeAspect="1"/>
          </p:cNvPicPr>
          <p:nvPr userDrawn="1"/>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301745" y="5487704"/>
            <a:ext cx="2314575" cy="1209675"/>
          </a:xfrm>
          <a:prstGeom prst="rect">
            <a:avLst/>
          </a:prstGeom>
        </p:spPr>
      </p:pic>
      <p:sp>
        <p:nvSpPr>
          <p:cNvPr id="13" name="Text Placeholder 84">
            <a:extLst>
              <a:ext uri="{FF2B5EF4-FFF2-40B4-BE49-F238E27FC236}">
                <a16:creationId xmlns:a16="http://schemas.microsoft.com/office/drawing/2014/main" id="{859B6C17-03DC-0125-CD3C-3A0551668DFC}"/>
              </a:ext>
            </a:extLst>
          </p:cNvPr>
          <p:cNvSpPr>
            <a:spLocks noGrp="1"/>
          </p:cNvSpPr>
          <p:nvPr>
            <p:ph type="body" sz="quarter" idx="12" hasCustomPrompt="1"/>
          </p:nvPr>
        </p:nvSpPr>
        <p:spPr>
          <a:xfrm>
            <a:off x="3395765" y="5983978"/>
            <a:ext cx="8407400" cy="586582"/>
          </a:xfrm>
        </p:spPr>
        <p:txBody>
          <a:bodyPr anchor="b" anchorCtr="0">
            <a:normAutofit/>
          </a:bodyPr>
          <a:lstStyle>
            <a:lvl1pPr marL="0" indent="0" algn="r">
              <a:buNone/>
              <a:defRPr sz="900"/>
            </a:lvl1pPr>
          </a:lstStyle>
          <a:p>
            <a:pPr lvl="0"/>
            <a:r>
              <a:rPr lang="en-US"/>
              <a:t>Copyright information</a:t>
            </a:r>
          </a:p>
        </p:txBody>
      </p:sp>
    </p:spTree>
    <p:extLst>
      <p:ext uri="{BB962C8B-B14F-4D97-AF65-F5344CB8AC3E}">
        <p14:creationId xmlns:p14="http://schemas.microsoft.com/office/powerpoint/2010/main" val="3833806439"/>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ntact Light">
    <p:bg>
      <p:bgRef idx="1001">
        <a:schemeClr val="bg1"/>
      </p:bgRef>
    </p:bg>
    <p:spTree>
      <p:nvGrpSpPr>
        <p:cNvPr id="1" name=""/>
        <p:cNvGrpSpPr/>
        <p:nvPr/>
      </p:nvGrpSpPr>
      <p:grpSpPr>
        <a:xfrm>
          <a:off x="0" y="0"/>
          <a:ext cx="0" cy="0"/>
          <a:chOff x="0" y="0"/>
          <a:chExt cx="0" cy="0"/>
        </a:xfrm>
      </p:grpSpPr>
      <p:sp>
        <p:nvSpPr>
          <p:cNvPr id="2" name="Title"/>
          <p:cNvSpPr>
            <a:spLocks noGrp="1"/>
          </p:cNvSpPr>
          <p:nvPr userDrawn="1">
            <p:ph type="ctrTitle" hasCustomPrompt="1"/>
          </p:nvPr>
        </p:nvSpPr>
        <p:spPr>
          <a:xfrm>
            <a:off x="381000" y="659325"/>
            <a:ext cx="7343502" cy="276999"/>
          </a:xfrm>
        </p:spPr>
        <p:txBody>
          <a:bodyPr wrap="square" anchor="b">
            <a:spAutoFit/>
          </a:bodyPr>
          <a:lstStyle>
            <a:lvl1pPr algn="l">
              <a:lnSpc>
                <a:spcPct val="100000"/>
              </a:lnSpc>
              <a:defRPr sz="1800">
                <a:solidFill>
                  <a:schemeClr val="accent1"/>
                </a:solidFill>
              </a:defRPr>
            </a:lvl1pPr>
          </a:lstStyle>
          <a:p>
            <a:r>
              <a:rPr lang="en-US"/>
              <a:t>Contact Name</a:t>
            </a:r>
          </a:p>
        </p:txBody>
      </p:sp>
      <p:pic>
        <p:nvPicPr>
          <p:cNvPr id="23" name="Picture 22" descr="Facebook icon">
            <a:extLst>
              <a:ext uri="{FF2B5EF4-FFF2-40B4-BE49-F238E27FC236}">
                <a16:creationId xmlns:a16="http://schemas.microsoft.com/office/drawing/2014/main" id="{779424B7-4322-4597-A5BD-FC84BF2C1F4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26718" y="3688560"/>
            <a:ext cx="417653" cy="417653"/>
          </a:xfrm>
          <a:prstGeom prst="rect">
            <a:avLst/>
          </a:prstGeom>
          <a:ln w="6350">
            <a:solidFill>
              <a:schemeClr val="bg1"/>
            </a:solidFill>
          </a:ln>
        </p:spPr>
      </p:pic>
      <p:pic>
        <p:nvPicPr>
          <p:cNvPr id="24" name="Picture 23">
            <a:extLst>
              <a:ext uri="{FF2B5EF4-FFF2-40B4-BE49-F238E27FC236}">
                <a16:creationId xmlns:a16="http://schemas.microsoft.com/office/drawing/2014/main" id="{6D8F437B-6FA9-46F2-97B6-6245B4FA887B}"/>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26719" y="4182054"/>
            <a:ext cx="417653" cy="417653"/>
          </a:xfrm>
          <a:prstGeom prst="rect">
            <a:avLst/>
          </a:prstGeom>
          <a:ln w="6350">
            <a:solidFill>
              <a:schemeClr val="bg1"/>
            </a:solidFill>
          </a:ln>
        </p:spPr>
      </p:pic>
      <p:sp>
        <p:nvSpPr>
          <p:cNvPr id="12" name="Text Placeholder 11">
            <a:extLst>
              <a:ext uri="{FF2B5EF4-FFF2-40B4-BE49-F238E27FC236}">
                <a16:creationId xmlns:a16="http://schemas.microsoft.com/office/drawing/2014/main" id="{EDF52F63-0259-4D90-9F27-ACF5E1162AAF}"/>
              </a:ext>
            </a:extLst>
          </p:cNvPr>
          <p:cNvSpPr>
            <a:spLocks noGrp="1"/>
          </p:cNvSpPr>
          <p:nvPr>
            <p:ph type="body" sz="quarter" idx="16" hasCustomPrompt="1"/>
          </p:nvPr>
        </p:nvSpPr>
        <p:spPr>
          <a:xfrm>
            <a:off x="948266" y="3799939"/>
            <a:ext cx="6776235" cy="746358"/>
          </a:xfrm>
          <a:noFill/>
        </p:spPr>
        <p:txBody>
          <a:bodyPr wrap="square" rtlCol="0">
            <a:spAutoFit/>
          </a:bodyPr>
          <a:lstStyle>
            <a:lvl1pPr marL="0" indent="0">
              <a:buNone/>
              <a:defRPr lang="en-US" sz="1600" dirty="0">
                <a:solidFill>
                  <a:schemeClr val="tx1"/>
                </a:solidFill>
                <a:ea typeface="+mn-ea"/>
                <a:cs typeface="+mn-cs"/>
              </a:defRPr>
            </a:lvl1pPr>
          </a:lstStyle>
          <a:p>
            <a:pPr>
              <a:spcBef>
                <a:spcPts val="1500"/>
              </a:spcBef>
            </a:pPr>
            <a:r>
              <a:rPr lang="en-US" sz="1800">
                <a:solidFill>
                  <a:schemeClr val="tx1"/>
                </a:solidFill>
              </a:rPr>
              <a:t>Facebook</a:t>
            </a:r>
          </a:p>
          <a:p>
            <a:pPr>
              <a:spcBef>
                <a:spcPts val="1500"/>
              </a:spcBef>
            </a:pPr>
            <a:r>
              <a:rPr lang="en-US" sz="1800">
                <a:solidFill>
                  <a:schemeClr val="tx1"/>
                </a:solidFill>
              </a:rPr>
              <a:t>X social media</a:t>
            </a:r>
          </a:p>
        </p:txBody>
      </p:sp>
      <p:sp>
        <p:nvSpPr>
          <p:cNvPr id="6" name="Text Placeholder 5">
            <a:extLst>
              <a:ext uri="{FF2B5EF4-FFF2-40B4-BE49-F238E27FC236}">
                <a16:creationId xmlns:a16="http://schemas.microsoft.com/office/drawing/2014/main" id="{F6E7D9EE-B466-4FC5-B46E-F85ABD325AB5}"/>
              </a:ext>
            </a:extLst>
          </p:cNvPr>
          <p:cNvSpPr>
            <a:spLocks noGrp="1"/>
          </p:cNvSpPr>
          <p:nvPr>
            <p:ph type="body" sz="quarter" idx="14" hasCustomPrompt="1"/>
          </p:nvPr>
        </p:nvSpPr>
        <p:spPr>
          <a:xfrm>
            <a:off x="3063240" y="5791058"/>
            <a:ext cx="7871178" cy="888464"/>
          </a:xfrm>
        </p:spPr>
        <p:txBody>
          <a:bodyPr wrap="square" anchor="b" anchorCtr="0">
            <a:noAutofit/>
          </a:bodyPr>
          <a:lstStyle>
            <a:lvl1pPr marL="0" indent="0">
              <a:lnSpc>
                <a:spcPct val="100000"/>
              </a:lnSpc>
              <a:spcBef>
                <a:spcPts val="600"/>
              </a:spcBef>
              <a:buNone/>
              <a:defRPr sz="700">
                <a:solidFill>
                  <a:schemeClr val="tx1"/>
                </a:solidFill>
              </a:defRPr>
            </a:lvl1pPr>
            <a:lvl2pPr marL="320040" indent="0">
              <a:buNone/>
              <a:defRPr/>
            </a:lvl2pPr>
            <a:lvl3pPr marL="685800" indent="0">
              <a:buNone/>
              <a:defRPr/>
            </a:lvl3pPr>
            <a:lvl4pPr marL="1005840" indent="0">
              <a:buNone/>
              <a:defRPr/>
            </a:lvl4pPr>
            <a:lvl5pPr marL="1325880" indent="0">
              <a:buNone/>
              <a:defRPr/>
            </a:lvl5pPr>
          </a:lstStyle>
          <a:p>
            <a:pPr lvl="0"/>
            <a:r>
              <a:rPr lang="en-US"/>
              <a:t>Disclaimer information</a:t>
            </a:r>
          </a:p>
        </p:txBody>
      </p:sp>
      <p:sp>
        <p:nvSpPr>
          <p:cNvPr id="11" name="Text Placeholder 10">
            <a:extLst>
              <a:ext uri="{FF2B5EF4-FFF2-40B4-BE49-F238E27FC236}">
                <a16:creationId xmlns:a16="http://schemas.microsoft.com/office/drawing/2014/main" id="{815B2A92-63CB-4231-9AE9-8C65928DB65C}"/>
              </a:ext>
            </a:extLst>
          </p:cNvPr>
          <p:cNvSpPr>
            <a:spLocks noGrp="1"/>
          </p:cNvSpPr>
          <p:nvPr>
            <p:ph type="body" sz="quarter" idx="15" hasCustomPrompt="1"/>
          </p:nvPr>
        </p:nvSpPr>
        <p:spPr>
          <a:xfrm>
            <a:off x="11302849" y="6605046"/>
            <a:ext cx="508151" cy="92333"/>
          </a:xfrm>
        </p:spPr>
        <p:txBody>
          <a:bodyPr wrap="none" anchor="b" anchorCtr="0">
            <a:spAutoFit/>
          </a:bodyPr>
          <a:lstStyle>
            <a:lvl1pPr marL="0" indent="0" algn="r">
              <a:buNone/>
              <a:defRPr sz="600">
                <a:solidFill>
                  <a:schemeClr val="tx1"/>
                </a:solidFill>
              </a:defRPr>
            </a:lvl1pPr>
          </a:lstStyle>
          <a:p>
            <a:pPr lvl="0"/>
            <a:r>
              <a:rPr lang="en-US"/>
              <a:t>XXXXX_MO/YR</a:t>
            </a:r>
          </a:p>
        </p:txBody>
      </p:sp>
      <p:pic>
        <p:nvPicPr>
          <p:cNvPr id="14" name="Graphic 13">
            <a:extLst>
              <a:ext uri="{FF2B5EF4-FFF2-40B4-BE49-F238E27FC236}">
                <a16:creationId xmlns:a16="http://schemas.microsoft.com/office/drawing/2014/main" id="{AD03F7CF-45DA-5D31-E5FB-C87CE8F61379}"/>
              </a:ext>
            </a:extLst>
          </p:cNvPr>
          <p:cNvPicPr>
            <a:picLocks noChangeAspect="1"/>
          </p:cNvPicPr>
          <p:nvPr userDrawn="1"/>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1745" y="5487704"/>
            <a:ext cx="2314575" cy="1209675"/>
          </a:xfrm>
          <a:prstGeom prst="rect">
            <a:avLst/>
          </a:prstGeom>
        </p:spPr>
      </p:pic>
      <p:cxnSp>
        <p:nvCxnSpPr>
          <p:cNvPr id="15" name="Straight Connector 14">
            <a:extLst>
              <a:ext uri="{FF2B5EF4-FFF2-40B4-BE49-F238E27FC236}">
                <a16:creationId xmlns:a16="http://schemas.microsoft.com/office/drawing/2014/main" id="{F31C0E83-E47B-8F56-0450-35ADD75A7B4C}"/>
              </a:ext>
              <a:ext uri="{C183D7F6-B498-43B3-948B-1728B52AA6E4}">
                <adec:decorative xmlns:adec="http://schemas.microsoft.com/office/drawing/2017/decorative" val="1"/>
              </a:ext>
            </a:extLst>
          </p:cNvPr>
          <p:cNvCxnSpPr>
            <a:cxnSpLocks/>
          </p:cNvCxnSpPr>
          <p:nvPr userDrawn="1"/>
        </p:nvCxnSpPr>
        <p:spPr>
          <a:xfrm flipV="1">
            <a:off x="0" y="5432142"/>
            <a:ext cx="12188952"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0" name="Text Placeholder 19">
            <a:extLst>
              <a:ext uri="{FF2B5EF4-FFF2-40B4-BE49-F238E27FC236}">
                <a16:creationId xmlns:a16="http://schemas.microsoft.com/office/drawing/2014/main" id="{B78B07E2-EADA-49D3-078E-66E8D77B5E60}"/>
              </a:ext>
            </a:extLst>
          </p:cNvPr>
          <p:cNvSpPr>
            <a:spLocks noGrp="1"/>
          </p:cNvSpPr>
          <p:nvPr>
            <p:ph type="body" sz="quarter" idx="17" hasCustomPrompt="1"/>
          </p:nvPr>
        </p:nvSpPr>
        <p:spPr>
          <a:xfrm>
            <a:off x="380999" y="1012164"/>
            <a:ext cx="7343503" cy="2416835"/>
          </a:xfrm>
        </p:spPr>
        <p:txBody>
          <a:bodyPr>
            <a:normAutofit/>
          </a:bodyPr>
          <a:lstStyle>
            <a:lvl1pPr marL="0" indent="0">
              <a:spcBef>
                <a:spcPts val="0"/>
              </a:spcBef>
              <a:buNone/>
              <a:defRPr sz="1600"/>
            </a:lvl1pPr>
            <a:lvl2pPr marL="320040" indent="0">
              <a:buNone/>
              <a:defRPr sz="1800"/>
            </a:lvl2pPr>
            <a:lvl3pPr marL="685800" indent="0">
              <a:buNone/>
              <a:defRPr sz="1800"/>
            </a:lvl3pPr>
            <a:lvl4pPr marL="1005840" indent="0">
              <a:buNone/>
              <a:defRPr sz="1800"/>
            </a:lvl4pPr>
            <a:lvl5pPr marL="1325880" indent="0">
              <a:buNone/>
              <a:defRPr sz="1800"/>
            </a:lvl5pPr>
          </a:lstStyle>
          <a:p>
            <a:pPr lvl="0"/>
            <a:r>
              <a:rPr lang="en-US"/>
              <a:t>XXX-XXX-XXXX</a:t>
            </a:r>
          </a:p>
          <a:p>
            <a:pPr lvl="0"/>
            <a:r>
              <a:rPr lang="en-US"/>
              <a:t>Email</a:t>
            </a:r>
          </a:p>
          <a:p>
            <a:pPr lvl="0"/>
            <a:r>
              <a:rPr lang="en-US"/>
              <a:t>Address</a:t>
            </a:r>
          </a:p>
          <a:p>
            <a:pPr lvl="0"/>
            <a:r>
              <a:rPr lang="en-US"/>
              <a:t>Phone</a:t>
            </a:r>
          </a:p>
          <a:p>
            <a:pPr lvl="0"/>
            <a:r>
              <a:rPr lang="en-US"/>
              <a:t>https://www.air.org/centers/lead-idea-center</a:t>
            </a:r>
          </a:p>
        </p:txBody>
      </p:sp>
      <p:sp>
        <p:nvSpPr>
          <p:cNvPr id="16" name="Slide Number Placeholder 5">
            <a:extLst>
              <a:ext uri="{FF2B5EF4-FFF2-40B4-BE49-F238E27FC236}">
                <a16:creationId xmlns:a16="http://schemas.microsoft.com/office/drawing/2014/main" id="{653CA433-F287-487D-9949-0BEFC3737806}"/>
              </a:ext>
            </a:extLst>
          </p:cNvPr>
          <p:cNvSpPr>
            <a:spLocks noGrp="1"/>
          </p:cNvSpPr>
          <p:nvPr>
            <p:ph type="sldNum" sz="quarter" idx="11"/>
          </p:nvPr>
        </p:nvSpPr>
        <p:spPr>
          <a:xfrm>
            <a:off x="11643561" y="6585203"/>
            <a:ext cx="153888" cy="153888"/>
          </a:xfrm>
        </p:spPr>
        <p:txBody>
          <a:bodyPr/>
          <a:lstStyle/>
          <a:p>
            <a:fld id="{99A20822-4A49-4D36-86E3-300BA48D3F00}" type="slidenum">
              <a:rPr lang="en-US" smtClean="0"/>
              <a:pPr/>
              <a:t>‹#›</a:t>
            </a:fld>
            <a:endParaRPr lang="en-US"/>
          </a:p>
        </p:txBody>
      </p:sp>
      <p:grpSp>
        <p:nvGrpSpPr>
          <p:cNvPr id="17" name="Group 16">
            <a:extLst>
              <a:ext uri="{FF2B5EF4-FFF2-40B4-BE49-F238E27FC236}">
                <a16:creationId xmlns:a16="http://schemas.microsoft.com/office/drawing/2014/main" id="{189A1BAC-6DCC-8878-DF2C-635442B81074}"/>
              </a:ext>
            </a:extLst>
          </p:cNvPr>
          <p:cNvGrpSpPr/>
          <p:nvPr userDrawn="1"/>
        </p:nvGrpSpPr>
        <p:grpSpPr>
          <a:xfrm>
            <a:off x="8203155" y="-14989"/>
            <a:ext cx="3984829" cy="5443112"/>
            <a:chOff x="8207171" y="-10973"/>
            <a:chExt cx="3984829" cy="5443112"/>
          </a:xfrm>
          <a:gradFill>
            <a:gsLst>
              <a:gs pos="0">
                <a:schemeClr val="accent4">
                  <a:alpha val="25000"/>
                </a:schemeClr>
              </a:gs>
              <a:gs pos="26000">
                <a:schemeClr val="accent2">
                  <a:alpha val="25000"/>
                </a:schemeClr>
              </a:gs>
              <a:gs pos="81000">
                <a:schemeClr val="accent2">
                  <a:lumMod val="50000"/>
                  <a:alpha val="25000"/>
                </a:schemeClr>
              </a:gs>
            </a:gsLst>
            <a:lin ang="5400000" scaled="1"/>
          </a:gradFill>
        </p:grpSpPr>
        <p:sp>
          <p:nvSpPr>
            <p:cNvPr id="18" name="Rectangle 17">
              <a:extLst>
                <a:ext uri="{FF2B5EF4-FFF2-40B4-BE49-F238E27FC236}">
                  <a16:creationId xmlns:a16="http://schemas.microsoft.com/office/drawing/2014/main" id="{722366BC-6D44-CFC0-F4CA-25A07F9AC95A}"/>
                </a:ext>
              </a:extLst>
            </p:cNvPr>
            <p:cNvSpPr/>
            <p:nvPr userDrawn="1"/>
          </p:nvSpPr>
          <p:spPr>
            <a:xfrm>
              <a:off x="8894516" y="0"/>
              <a:ext cx="3297484" cy="54321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19" name="Freeform: Shape 18">
              <a:extLst>
                <a:ext uri="{FF2B5EF4-FFF2-40B4-BE49-F238E27FC236}">
                  <a16:creationId xmlns:a16="http://schemas.microsoft.com/office/drawing/2014/main" id="{E0BA312C-3CB9-B7F7-0702-9B746F59AFDE}"/>
                </a:ext>
              </a:extLst>
            </p:cNvPr>
            <p:cNvSpPr/>
            <p:nvPr userDrawn="1"/>
          </p:nvSpPr>
          <p:spPr>
            <a:xfrm>
              <a:off x="8207171" y="-10973"/>
              <a:ext cx="687345" cy="5432140"/>
            </a:xfrm>
            <a:custGeom>
              <a:avLst/>
              <a:gdLst>
                <a:gd name="connsiteX0" fmla="*/ 687345 w 687345"/>
                <a:gd name="connsiteY0" fmla="*/ 0 h 5460924"/>
                <a:gd name="connsiteX1" fmla="*/ 687345 w 687345"/>
                <a:gd name="connsiteY1" fmla="*/ 5460924 h 5460924"/>
                <a:gd name="connsiteX2" fmla="*/ 568098 w 687345"/>
                <a:gd name="connsiteY2" fmla="*/ 5228097 h 5460924"/>
                <a:gd name="connsiteX3" fmla="*/ 0 w 687345"/>
                <a:gd name="connsiteY3" fmla="*/ 2730462 h 5460924"/>
                <a:gd name="connsiteX4" fmla="*/ 568098 w 687345"/>
                <a:gd name="connsiteY4" fmla="*/ 232827 h 5460924"/>
                <a:gd name="connsiteX5" fmla="*/ 687345 w 687345"/>
                <a:gd name="connsiteY5" fmla="*/ 0 h 5460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7345" h="5460924">
                  <a:moveTo>
                    <a:pt x="687345" y="0"/>
                  </a:moveTo>
                  <a:lnTo>
                    <a:pt x="687345" y="5460924"/>
                  </a:lnTo>
                  <a:lnTo>
                    <a:pt x="568098" y="5228097"/>
                  </a:lnTo>
                  <a:cubicBezTo>
                    <a:pt x="204026" y="4472525"/>
                    <a:pt x="0" y="3625320"/>
                    <a:pt x="0" y="2730462"/>
                  </a:cubicBezTo>
                  <a:cubicBezTo>
                    <a:pt x="0" y="1835604"/>
                    <a:pt x="204026" y="988399"/>
                    <a:pt x="568098" y="232827"/>
                  </a:cubicBezTo>
                  <a:lnTo>
                    <a:pt x="68734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grpSp>
      <p:pic>
        <p:nvPicPr>
          <p:cNvPr id="21" name="Picture 20" descr="A white logo with a black background&#10;&#10;Description automatically generated">
            <a:extLst>
              <a:ext uri="{FF2B5EF4-FFF2-40B4-BE49-F238E27FC236}">
                <a16:creationId xmlns:a16="http://schemas.microsoft.com/office/drawing/2014/main" id="{D7D0F187-B3C6-125C-2E63-B04D9D8D9F67}"/>
              </a:ext>
            </a:extLst>
          </p:cNvPr>
          <p:cNvPicPr>
            <a:picLocks noChangeAspect="1"/>
          </p:cNvPicPr>
          <p:nvPr userDrawn="1"/>
        </p:nvPicPr>
        <p:blipFill>
          <a:blip r:embed="rId5">
            <a:alphaModFix amt="25000"/>
            <a:extLst>
              <a:ext uri="{28A0092B-C50C-407E-A947-70E740481C1C}">
                <a14:useLocalDpi xmlns:a14="http://schemas.microsoft.com/office/drawing/2010/main"/>
              </a:ext>
            </a:extLst>
          </a:blip>
          <a:stretch>
            <a:fillRect/>
          </a:stretch>
        </p:blipFill>
        <p:spPr>
          <a:xfrm>
            <a:off x="8646929" y="-156416"/>
            <a:ext cx="3832530" cy="5762782"/>
          </a:xfrm>
          <a:prstGeom prst="rect">
            <a:avLst/>
          </a:prstGeom>
        </p:spPr>
      </p:pic>
      <p:sp>
        <p:nvSpPr>
          <p:cNvPr id="22" name="Freeform: Shape 21">
            <a:extLst>
              <a:ext uri="{FF2B5EF4-FFF2-40B4-BE49-F238E27FC236}">
                <a16:creationId xmlns:a16="http://schemas.microsoft.com/office/drawing/2014/main" id="{1C7971A8-CFF0-1B82-23D3-A0474DBF19A8}"/>
              </a:ext>
            </a:extLst>
          </p:cNvPr>
          <p:cNvSpPr/>
          <p:nvPr userDrawn="1"/>
        </p:nvSpPr>
        <p:spPr>
          <a:xfrm>
            <a:off x="10640452" y="2228839"/>
            <a:ext cx="1132043" cy="603653"/>
          </a:xfrm>
          <a:custGeom>
            <a:avLst/>
            <a:gdLst>
              <a:gd name="connsiteX0" fmla="*/ 623357 w 623357"/>
              <a:gd name="connsiteY0" fmla="*/ 51866 h 332400"/>
              <a:gd name="connsiteX1" fmla="*/ 312168 w 623357"/>
              <a:gd name="connsiteY1" fmla="*/ 332401 h 332400"/>
              <a:gd name="connsiteX2" fmla="*/ 0 w 623357"/>
              <a:gd name="connsiteY2" fmla="*/ 45342 h 332400"/>
              <a:gd name="connsiteX3" fmla="*/ 301077 w 623357"/>
              <a:gd name="connsiteY3" fmla="*/ 0 h 332400"/>
              <a:gd name="connsiteX4" fmla="*/ 623031 w 623357"/>
              <a:gd name="connsiteY4" fmla="*/ 51866 h 33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357" h="332400">
                <a:moveTo>
                  <a:pt x="623357" y="51866"/>
                </a:moveTo>
                <a:cubicBezTo>
                  <a:pt x="607374" y="209422"/>
                  <a:pt x="474286" y="332401"/>
                  <a:pt x="312168" y="332401"/>
                </a:cubicBezTo>
                <a:cubicBezTo>
                  <a:pt x="150049" y="332401"/>
                  <a:pt x="13374" y="206160"/>
                  <a:pt x="0" y="45342"/>
                </a:cubicBezTo>
                <a:cubicBezTo>
                  <a:pt x="94922" y="16310"/>
                  <a:pt x="196369" y="0"/>
                  <a:pt x="301077" y="0"/>
                </a:cubicBezTo>
                <a:cubicBezTo>
                  <a:pt x="413614" y="0"/>
                  <a:pt x="521911" y="18267"/>
                  <a:pt x="623031" y="51866"/>
                </a:cubicBezTo>
                <a:close/>
              </a:path>
            </a:pathLst>
          </a:custGeom>
          <a:solidFill>
            <a:schemeClr val="bg1">
              <a:alpha val="15000"/>
            </a:schemeClr>
          </a:solidFill>
          <a:ln w="0" cap="flat">
            <a:noFill/>
            <a:prstDash val="solid"/>
            <a:miter/>
          </a:ln>
        </p:spPr>
        <p:txBody>
          <a:bodyPr rtlCol="0" anchor="ctr"/>
          <a:lstStyle/>
          <a:p>
            <a:endParaRPr lang="en-US"/>
          </a:p>
        </p:txBody>
      </p:sp>
    </p:spTree>
    <p:extLst>
      <p:ext uri="{BB962C8B-B14F-4D97-AF65-F5344CB8AC3E}">
        <p14:creationId xmlns:p14="http://schemas.microsoft.com/office/powerpoint/2010/main" val="1979471570"/>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1_Contact Light">
    <p:bg>
      <p:bgRef idx="1001">
        <a:schemeClr val="bg1"/>
      </p:bgRef>
    </p:bg>
    <p:spTree>
      <p:nvGrpSpPr>
        <p:cNvPr id="1" name=""/>
        <p:cNvGrpSpPr/>
        <p:nvPr/>
      </p:nvGrpSpPr>
      <p:grpSpPr>
        <a:xfrm>
          <a:off x="0" y="0"/>
          <a:ext cx="0" cy="0"/>
          <a:chOff x="0" y="0"/>
          <a:chExt cx="0" cy="0"/>
        </a:xfrm>
      </p:grpSpPr>
      <p:sp>
        <p:nvSpPr>
          <p:cNvPr id="2" name="Title"/>
          <p:cNvSpPr>
            <a:spLocks noGrp="1"/>
          </p:cNvSpPr>
          <p:nvPr userDrawn="1">
            <p:ph type="ctrTitle" hasCustomPrompt="1"/>
          </p:nvPr>
        </p:nvSpPr>
        <p:spPr>
          <a:xfrm>
            <a:off x="381000" y="659325"/>
            <a:ext cx="7343502" cy="276999"/>
          </a:xfrm>
        </p:spPr>
        <p:txBody>
          <a:bodyPr wrap="square" anchor="b">
            <a:spAutoFit/>
          </a:bodyPr>
          <a:lstStyle>
            <a:lvl1pPr algn="l">
              <a:lnSpc>
                <a:spcPct val="100000"/>
              </a:lnSpc>
              <a:defRPr sz="1800">
                <a:solidFill>
                  <a:schemeClr val="accent1"/>
                </a:solidFill>
              </a:defRPr>
            </a:lvl1pPr>
          </a:lstStyle>
          <a:p>
            <a:r>
              <a:rPr lang="en-US"/>
              <a:t>Contact Name</a:t>
            </a:r>
          </a:p>
        </p:txBody>
      </p:sp>
      <p:sp>
        <p:nvSpPr>
          <p:cNvPr id="6" name="Text Placeholder 5">
            <a:extLst>
              <a:ext uri="{FF2B5EF4-FFF2-40B4-BE49-F238E27FC236}">
                <a16:creationId xmlns:a16="http://schemas.microsoft.com/office/drawing/2014/main" id="{F6E7D9EE-B466-4FC5-B46E-F85ABD325AB5}"/>
              </a:ext>
            </a:extLst>
          </p:cNvPr>
          <p:cNvSpPr>
            <a:spLocks noGrp="1"/>
          </p:cNvSpPr>
          <p:nvPr>
            <p:ph type="body" sz="quarter" idx="14" hasCustomPrompt="1"/>
          </p:nvPr>
        </p:nvSpPr>
        <p:spPr>
          <a:xfrm>
            <a:off x="3063240" y="5791058"/>
            <a:ext cx="7871178" cy="888464"/>
          </a:xfrm>
        </p:spPr>
        <p:txBody>
          <a:bodyPr wrap="square" anchor="b" anchorCtr="0">
            <a:noAutofit/>
          </a:bodyPr>
          <a:lstStyle>
            <a:lvl1pPr marL="0" indent="0">
              <a:lnSpc>
                <a:spcPct val="100000"/>
              </a:lnSpc>
              <a:spcBef>
                <a:spcPts val="600"/>
              </a:spcBef>
              <a:buNone/>
              <a:defRPr sz="700">
                <a:solidFill>
                  <a:schemeClr val="tx1"/>
                </a:solidFill>
              </a:defRPr>
            </a:lvl1pPr>
            <a:lvl2pPr marL="320040" indent="0">
              <a:buNone/>
              <a:defRPr/>
            </a:lvl2pPr>
            <a:lvl3pPr marL="685800" indent="0">
              <a:buNone/>
              <a:defRPr/>
            </a:lvl3pPr>
            <a:lvl4pPr marL="1005840" indent="0">
              <a:buNone/>
              <a:defRPr/>
            </a:lvl4pPr>
            <a:lvl5pPr marL="1325880" indent="0">
              <a:buNone/>
              <a:defRPr/>
            </a:lvl5pPr>
          </a:lstStyle>
          <a:p>
            <a:pPr lvl="0"/>
            <a:r>
              <a:rPr lang="en-US"/>
              <a:t>Disclaimer information</a:t>
            </a:r>
          </a:p>
        </p:txBody>
      </p:sp>
      <p:sp>
        <p:nvSpPr>
          <p:cNvPr id="11" name="Text Placeholder 10">
            <a:extLst>
              <a:ext uri="{FF2B5EF4-FFF2-40B4-BE49-F238E27FC236}">
                <a16:creationId xmlns:a16="http://schemas.microsoft.com/office/drawing/2014/main" id="{815B2A92-63CB-4231-9AE9-8C65928DB65C}"/>
              </a:ext>
            </a:extLst>
          </p:cNvPr>
          <p:cNvSpPr>
            <a:spLocks noGrp="1"/>
          </p:cNvSpPr>
          <p:nvPr>
            <p:ph type="body" sz="quarter" idx="15" hasCustomPrompt="1"/>
          </p:nvPr>
        </p:nvSpPr>
        <p:spPr>
          <a:xfrm>
            <a:off x="11302849" y="6605046"/>
            <a:ext cx="508151" cy="92333"/>
          </a:xfrm>
        </p:spPr>
        <p:txBody>
          <a:bodyPr wrap="none" anchor="b" anchorCtr="0">
            <a:spAutoFit/>
          </a:bodyPr>
          <a:lstStyle>
            <a:lvl1pPr marL="0" indent="0" algn="r">
              <a:buNone/>
              <a:defRPr sz="600">
                <a:solidFill>
                  <a:schemeClr val="tx1"/>
                </a:solidFill>
              </a:defRPr>
            </a:lvl1pPr>
          </a:lstStyle>
          <a:p>
            <a:pPr lvl="0"/>
            <a:r>
              <a:rPr lang="en-US"/>
              <a:t>XXXXX_MO/YR</a:t>
            </a:r>
          </a:p>
        </p:txBody>
      </p:sp>
      <p:pic>
        <p:nvPicPr>
          <p:cNvPr id="14" name="Graphic 13">
            <a:extLst>
              <a:ext uri="{FF2B5EF4-FFF2-40B4-BE49-F238E27FC236}">
                <a16:creationId xmlns:a16="http://schemas.microsoft.com/office/drawing/2014/main" id="{AD03F7CF-45DA-5D31-E5FB-C87CE8F61379}"/>
              </a:ext>
            </a:extLst>
          </p:cNvPr>
          <p:cNvPicPr>
            <a:picLocks noChangeAspect="1"/>
          </p:cNvPicPr>
          <p:nvPr userDrawn="1"/>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301745" y="5487704"/>
            <a:ext cx="2314575" cy="1209675"/>
          </a:xfrm>
          <a:prstGeom prst="rect">
            <a:avLst/>
          </a:prstGeom>
        </p:spPr>
      </p:pic>
      <p:cxnSp>
        <p:nvCxnSpPr>
          <p:cNvPr id="15" name="Straight Connector 14">
            <a:extLst>
              <a:ext uri="{FF2B5EF4-FFF2-40B4-BE49-F238E27FC236}">
                <a16:creationId xmlns:a16="http://schemas.microsoft.com/office/drawing/2014/main" id="{F31C0E83-E47B-8F56-0450-35ADD75A7B4C}"/>
              </a:ext>
              <a:ext uri="{C183D7F6-B498-43B3-948B-1728B52AA6E4}">
                <adec:decorative xmlns:adec="http://schemas.microsoft.com/office/drawing/2017/decorative" val="1"/>
              </a:ext>
            </a:extLst>
          </p:cNvPr>
          <p:cNvCxnSpPr>
            <a:cxnSpLocks/>
          </p:cNvCxnSpPr>
          <p:nvPr userDrawn="1"/>
        </p:nvCxnSpPr>
        <p:spPr>
          <a:xfrm flipV="1">
            <a:off x="0" y="5432142"/>
            <a:ext cx="12188952"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0" name="Text Placeholder 19">
            <a:extLst>
              <a:ext uri="{FF2B5EF4-FFF2-40B4-BE49-F238E27FC236}">
                <a16:creationId xmlns:a16="http://schemas.microsoft.com/office/drawing/2014/main" id="{B78B07E2-EADA-49D3-078E-66E8D77B5E60}"/>
              </a:ext>
            </a:extLst>
          </p:cNvPr>
          <p:cNvSpPr>
            <a:spLocks noGrp="1"/>
          </p:cNvSpPr>
          <p:nvPr>
            <p:ph type="body" sz="quarter" idx="17" hasCustomPrompt="1"/>
          </p:nvPr>
        </p:nvSpPr>
        <p:spPr>
          <a:xfrm>
            <a:off x="380999" y="1012164"/>
            <a:ext cx="7343503" cy="2416835"/>
          </a:xfrm>
        </p:spPr>
        <p:txBody>
          <a:bodyPr>
            <a:normAutofit/>
          </a:bodyPr>
          <a:lstStyle>
            <a:lvl1pPr marL="0" indent="0">
              <a:spcBef>
                <a:spcPts val="0"/>
              </a:spcBef>
              <a:buNone/>
              <a:defRPr sz="1600"/>
            </a:lvl1pPr>
            <a:lvl2pPr marL="320040" indent="0">
              <a:buNone/>
              <a:defRPr sz="1800"/>
            </a:lvl2pPr>
            <a:lvl3pPr marL="685800" indent="0">
              <a:buNone/>
              <a:defRPr sz="1800"/>
            </a:lvl3pPr>
            <a:lvl4pPr marL="1005840" indent="0">
              <a:buNone/>
              <a:defRPr sz="1800"/>
            </a:lvl4pPr>
            <a:lvl5pPr marL="1325880" indent="0">
              <a:buNone/>
              <a:defRPr sz="1800"/>
            </a:lvl5pPr>
          </a:lstStyle>
          <a:p>
            <a:pPr lvl="0"/>
            <a:r>
              <a:rPr lang="en-US"/>
              <a:t>XXX-XXX-XXXX</a:t>
            </a:r>
          </a:p>
          <a:p>
            <a:pPr lvl="0"/>
            <a:r>
              <a:rPr lang="en-US"/>
              <a:t>Email</a:t>
            </a:r>
          </a:p>
          <a:p>
            <a:pPr lvl="0"/>
            <a:r>
              <a:rPr lang="en-US"/>
              <a:t>Address</a:t>
            </a:r>
          </a:p>
          <a:p>
            <a:pPr lvl="0"/>
            <a:r>
              <a:rPr lang="en-US"/>
              <a:t>Phone</a:t>
            </a:r>
          </a:p>
          <a:p>
            <a:pPr lvl="0"/>
            <a:r>
              <a:rPr lang="en-US"/>
              <a:t>https://www.air.org/centers/lead-idea-center</a:t>
            </a:r>
          </a:p>
        </p:txBody>
      </p:sp>
      <p:sp>
        <p:nvSpPr>
          <p:cNvPr id="16" name="Slide Number Placeholder 5">
            <a:extLst>
              <a:ext uri="{FF2B5EF4-FFF2-40B4-BE49-F238E27FC236}">
                <a16:creationId xmlns:a16="http://schemas.microsoft.com/office/drawing/2014/main" id="{653CA433-F287-487D-9949-0BEFC3737806}"/>
              </a:ext>
            </a:extLst>
          </p:cNvPr>
          <p:cNvSpPr>
            <a:spLocks noGrp="1"/>
          </p:cNvSpPr>
          <p:nvPr>
            <p:ph type="sldNum" sz="quarter" idx="11"/>
          </p:nvPr>
        </p:nvSpPr>
        <p:spPr>
          <a:xfrm>
            <a:off x="11643561" y="6585203"/>
            <a:ext cx="153888" cy="153888"/>
          </a:xfrm>
        </p:spPr>
        <p:txBody>
          <a:bodyPr/>
          <a:lstStyle/>
          <a:p>
            <a:fld id="{99A20822-4A49-4D36-86E3-300BA48D3F00}" type="slidenum">
              <a:rPr lang="en-US" smtClean="0"/>
              <a:pPr/>
              <a:t>‹#›</a:t>
            </a:fld>
            <a:endParaRPr lang="en-US"/>
          </a:p>
        </p:txBody>
      </p:sp>
      <p:grpSp>
        <p:nvGrpSpPr>
          <p:cNvPr id="17" name="Group 16">
            <a:extLst>
              <a:ext uri="{FF2B5EF4-FFF2-40B4-BE49-F238E27FC236}">
                <a16:creationId xmlns:a16="http://schemas.microsoft.com/office/drawing/2014/main" id="{189A1BAC-6DCC-8878-DF2C-635442B81074}"/>
              </a:ext>
            </a:extLst>
          </p:cNvPr>
          <p:cNvGrpSpPr/>
          <p:nvPr userDrawn="1"/>
        </p:nvGrpSpPr>
        <p:grpSpPr>
          <a:xfrm>
            <a:off x="8203155" y="-14989"/>
            <a:ext cx="3984829" cy="5443112"/>
            <a:chOff x="8207171" y="-10973"/>
            <a:chExt cx="3984829" cy="5443112"/>
          </a:xfrm>
          <a:gradFill>
            <a:gsLst>
              <a:gs pos="0">
                <a:schemeClr val="accent4">
                  <a:alpha val="25000"/>
                </a:schemeClr>
              </a:gs>
              <a:gs pos="26000">
                <a:schemeClr val="accent2">
                  <a:alpha val="25000"/>
                </a:schemeClr>
              </a:gs>
              <a:gs pos="81000">
                <a:schemeClr val="accent2">
                  <a:lumMod val="50000"/>
                  <a:alpha val="25000"/>
                </a:schemeClr>
              </a:gs>
            </a:gsLst>
            <a:lin ang="5400000" scaled="1"/>
          </a:gradFill>
        </p:grpSpPr>
        <p:sp>
          <p:nvSpPr>
            <p:cNvPr id="18" name="Rectangle 17">
              <a:extLst>
                <a:ext uri="{FF2B5EF4-FFF2-40B4-BE49-F238E27FC236}">
                  <a16:creationId xmlns:a16="http://schemas.microsoft.com/office/drawing/2014/main" id="{722366BC-6D44-CFC0-F4CA-25A07F9AC95A}"/>
                </a:ext>
              </a:extLst>
            </p:cNvPr>
            <p:cNvSpPr/>
            <p:nvPr userDrawn="1"/>
          </p:nvSpPr>
          <p:spPr>
            <a:xfrm>
              <a:off x="8894516" y="0"/>
              <a:ext cx="3297484" cy="54321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19" name="Freeform: Shape 18">
              <a:extLst>
                <a:ext uri="{FF2B5EF4-FFF2-40B4-BE49-F238E27FC236}">
                  <a16:creationId xmlns:a16="http://schemas.microsoft.com/office/drawing/2014/main" id="{E0BA312C-3CB9-B7F7-0702-9B746F59AFDE}"/>
                </a:ext>
              </a:extLst>
            </p:cNvPr>
            <p:cNvSpPr/>
            <p:nvPr userDrawn="1"/>
          </p:nvSpPr>
          <p:spPr>
            <a:xfrm>
              <a:off x="8207171" y="-10973"/>
              <a:ext cx="687345" cy="5432140"/>
            </a:xfrm>
            <a:custGeom>
              <a:avLst/>
              <a:gdLst>
                <a:gd name="connsiteX0" fmla="*/ 687345 w 687345"/>
                <a:gd name="connsiteY0" fmla="*/ 0 h 5460924"/>
                <a:gd name="connsiteX1" fmla="*/ 687345 w 687345"/>
                <a:gd name="connsiteY1" fmla="*/ 5460924 h 5460924"/>
                <a:gd name="connsiteX2" fmla="*/ 568098 w 687345"/>
                <a:gd name="connsiteY2" fmla="*/ 5228097 h 5460924"/>
                <a:gd name="connsiteX3" fmla="*/ 0 w 687345"/>
                <a:gd name="connsiteY3" fmla="*/ 2730462 h 5460924"/>
                <a:gd name="connsiteX4" fmla="*/ 568098 w 687345"/>
                <a:gd name="connsiteY4" fmla="*/ 232827 h 5460924"/>
                <a:gd name="connsiteX5" fmla="*/ 687345 w 687345"/>
                <a:gd name="connsiteY5" fmla="*/ 0 h 5460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7345" h="5460924">
                  <a:moveTo>
                    <a:pt x="687345" y="0"/>
                  </a:moveTo>
                  <a:lnTo>
                    <a:pt x="687345" y="5460924"/>
                  </a:lnTo>
                  <a:lnTo>
                    <a:pt x="568098" y="5228097"/>
                  </a:lnTo>
                  <a:cubicBezTo>
                    <a:pt x="204026" y="4472525"/>
                    <a:pt x="0" y="3625320"/>
                    <a:pt x="0" y="2730462"/>
                  </a:cubicBezTo>
                  <a:cubicBezTo>
                    <a:pt x="0" y="1835604"/>
                    <a:pt x="204026" y="988399"/>
                    <a:pt x="568098" y="232827"/>
                  </a:cubicBezTo>
                  <a:lnTo>
                    <a:pt x="68734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grpSp>
      <p:pic>
        <p:nvPicPr>
          <p:cNvPr id="21" name="Picture 20" descr="A white logo with a black background&#10;&#10;Description automatically generated">
            <a:extLst>
              <a:ext uri="{FF2B5EF4-FFF2-40B4-BE49-F238E27FC236}">
                <a16:creationId xmlns:a16="http://schemas.microsoft.com/office/drawing/2014/main" id="{D7D0F187-B3C6-125C-2E63-B04D9D8D9F67}"/>
              </a:ext>
            </a:extLst>
          </p:cNvPr>
          <p:cNvPicPr>
            <a:picLocks noChangeAspect="1"/>
          </p:cNvPicPr>
          <p:nvPr userDrawn="1"/>
        </p:nvPicPr>
        <p:blipFill>
          <a:blip r:embed="rId3">
            <a:alphaModFix amt="25000"/>
            <a:extLst>
              <a:ext uri="{28A0092B-C50C-407E-A947-70E740481C1C}">
                <a14:useLocalDpi xmlns:a14="http://schemas.microsoft.com/office/drawing/2010/main"/>
              </a:ext>
            </a:extLst>
          </a:blip>
          <a:stretch>
            <a:fillRect/>
          </a:stretch>
        </p:blipFill>
        <p:spPr>
          <a:xfrm>
            <a:off x="8646929" y="-156416"/>
            <a:ext cx="3832530" cy="5762782"/>
          </a:xfrm>
          <a:prstGeom prst="rect">
            <a:avLst/>
          </a:prstGeom>
        </p:spPr>
      </p:pic>
      <p:sp>
        <p:nvSpPr>
          <p:cNvPr id="22" name="Freeform: Shape 21">
            <a:extLst>
              <a:ext uri="{FF2B5EF4-FFF2-40B4-BE49-F238E27FC236}">
                <a16:creationId xmlns:a16="http://schemas.microsoft.com/office/drawing/2014/main" id="{1C7971A8-CFF0-1B82-23D3-A0474DBF19A8}"/>
              </a:ext>
            </a:extLst>
          </p:cNvPr>
          <p:cNvSpPr/>
          <p:nvPr userDrawn="1"/>
        </p:nvSpPr>
        <p:spPr>
          <a:xfrm>
            <a:off x="10640452" y="2228839"/>
            <a:ext cx="1132043" cy="603653"/>
          </a:xfrm>
          <a:custGeom>
            <a:avLst/>
            <a:gdLst>
              <a:gd name="connsiteX0" fmla="*/ 623357 w 623357"/>
              <a:gd name="connsiteY0" fmla="*/ 51866 h 332400"/>
              <a:gd name="connsiteX1" fmla="*/ 312168 w 623357"/>
              <a:gd name="connsiteY1" fmla="*/ 332401 h 332400"/>
              <a:gd name="connsiteX2" fmla="*/ 0 w 623357"/>
              <a:gd name="connsiteY2" fmla="*/ 45342 h 332400"/>
              <a:gd name="connsiteX3" fmla="*/ 301077 w 623357"/>
              <a:gd name="connsiteY3" fmla="*/ 0 h 332400"/>
              <a:gd name="connsiteX4" fmla="*/ 623031 w 623357"/>
              <a:gd name="connsiteY4" fmla="*/ 51866 h 33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357" h="332400">
                <a:moveTo>
                  <a:pt x="623357" y="51866"/>
                </a:moveTo>
                <a:cubicBezTo>
                  <a:pt x="607374" y="209422"/>
                  <a:pt x="474286" y="332401"/>
                  <a:pt x="312168" y="332401"/>
                </a:cubicBezTo>
                <a:cubicBezTo>
                  <a:pt x="150049" y="332401"/>
                  <a:pt x="13374" y="206160"/>
                  <a:pt x="0" y="45342"/>
                </a:cubicBezTo>
                <a:cubicBezTo>
                  <a:pt x="94922" y="16310"/>
                  <a:pt x="196369" y="0"/>
                  <a:pt x="301077" y="0"/>
                </a:cubicBezTo>
                <a:cubicBezTo>
                  <a:pt x="413614" y="0"/>
                  <a:pt x="521911" y="18267"/>
                  <a:pt x="623031" y="51866"/>
                </a:cubicBezTo>
                <a:close/>
              </a:path>
            </a:pathLst>
          </a:custGeom>
          <a:solidFill>
            <a:schemeClr val="bg1">
              <a:alpha val="15000"/>
            </a:schemeClr>
          </a:solidFill>
          <a:ln w="0" cap="flat">
            <a:noFill/>
            <a:prstDash val="solid"/>
            <a:miter/>
          </a:ln>
        </p:spPr>
        <p:txBody>
          <a:bodyPr rtlCol="0" anchor="ctr"/>
          <a:lstStyle/>
          <a:p>
            <a:endParaRPr lang="en-US"/>
          </a:p>
        </p:txBody>
      </p:sp>
    </p:spTree>
    <p:extLst>
      <p:ext uri="{BB962C8B-B14F-4D97-AF65-F5344CB8AC3E}">
        <p14:creationId xmlns:p14="http://schemas.microsoft.com/office/powerpoint/2010/main" val="1717558099"/>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F8827-8099-BD75-82A1-B95DE8254B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E251DFF-15AD-847D-A3F2-01AD2A6557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5842D6C-726A-E47D-A1D4-6CB6A1A7E4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E50B4B-AD63-CE3A-0050-1D3B609A1B81}"/>
              </a:ext>
            </a:extLst>
          </p:cNvPr>
          <p:cNvSpPr>
            <a:spLocks noGrp="1"/>
          </p:cNvSpPr>
          <p:nvPr>
            <p:ph type="dt" sz="half" idx="10"/>
          </p:nvPr>
        </p:nvSpPr>
        <p:spPr/>
        <p:txBody>
          <a:bodyPr/>
          <a:lstStyle/>
          <a:p>
            <a:fld id="{21338619-1075-6240-9048-AB79EBC1F4B6}" type="datetimeFigureOut">
              <a:rPr lang="en-US" smtClean="0"/>
              <a:t>5/28/2026</a:t>
            </a:fld>
            <a:endParaRPr lang="en-US"/>
          </a:p>
        </p:txBody>
      </p:sp>
      <p:sp>
        <p:nvSpPr>
          <p:cNvPr id="6" name="Footer Placeholder 5">
            <a:extLst>
              <a:ext uri="{FF2B5EF4-FFF2-40B4-BE49-F238E27FC236}">
                <a16:creationId xmlns:a16="http://schemas.microsoft.com/office/drawing/2014/main" id="{537B7D01-DD46-BD45-3E18-645CD5101F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657B6A-3890-DD6F-F69D-2BFBD100A1EE}"/>
              </a:ext>
            </a:extLst>
          </p:cNvPr>
          <p:cNvSpPr>
            <a:spLocks noGrp="1"/>
          </p:cNvSpPr>
          <p:nvPr>
            <p:ph type="sldNum" sz="quarter" idx="12"/>
          </p:nvPr>
        </p:nvSpPr>
        <p:spPr/>
        <p:txBody>
          <a:bodyPr/>
          <a:lstStyle/>
          <a:p>
            <a:fld id="{A200C199-3036-154D-9944-96FBAE717F3B}" type="slidenum">
              <a:rPr lang="en-US" smtClean="0"/>
              <a:t>‹#›</a:t>
            </a:fld>
            <a:endParaRPr lang="en-US"/>
          </a:p>
        </p:txBody>
      </p:sp>
    </p:spTree>
    <p:extLst>
      <p:ext uri="{BB962C8B-B14F-4D97-AF65-F5344CB8AC3E}">
        <p14:creationId xmlns:p14="http://schemas.microsoft.com/office/powerpoint/2010/main" val="39966935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2E317-71B0-FF10-1A51-9444F63A5D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33909F-2CAF-1BCA-A3D7-8C4D782BC70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0EA542-53FB-3306-C1A1-944B8D76A44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6F242C1-2220-DD4E-D8EB-615D3F8ED8BF}"/>
              </a:ext>
            </a:extLst>
          </p:cNvPr>
          <p:cNvSpPr>
            <a:spLocks noGrp="1"/>
          </p:cNvSpPr>
          <p:nvPr>
            <p:ph type="dt" sz="half" idx="10"/>
          </p:nvPr>
        </p:nvSpPr>
        <p:spPr/>
        <p:txBody>
          <a:bodyPr/>
          <a:lstStyle/>
          <a:p>
            <a:fld id="{21338619-1075-6240-9048-AB79EBC1F4B6}" type="datetimeFigureOut">
              <a:rPr lang="en-US" smtClean="0"/>
              <a:t>5/28/2026</a:t>
            </a:fld>
            <a:endParaRPr lang="en-US"/>
          </a:p>
        </p:txBody>
      </p:sp>
      <p:sp>
        <p:nvSpPr>
          <p:cNvPr id="6" name="Footer Placeholder 5">
            <a:extLst>
              <a:ext uri="{FF2B5EF4-FFF2-40B4-BE49-F238E27FC236}">
                <a16:creationId xmlns:a16="http://schemas.microsoft.com/office/drawing/2014/main" id="{086AF95E-0539-D4C4-E0B0-FB0F68B682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4FFD3C-29BE-7210-7970-82C30D55857B}"/>
              </a:ext>
            </a:extLst>
          </p:cNvPr>
          <p:cNvSpPr>
            <a:spLocks noGrp="1"/>
          </p:cNvSpPr>
          <p:nvPr>
            <p:ph type="sldNum" sz="quarter" idx="12"/>
          </p:nvPr>
        </p:nvSpPr>
        <p:spPr/>
        <p:txBody>
          <a:bodyPr/>
          <a:lstStyle/>
          <a:p>
            <a:fld id="{A200C199-3036-154D-9944-96FBAE717F3B}" type="slidenum">
              <a:rPr lang="en-US" smtClean="0"/>
              <a:t>‹#›</a:t>
            </a:fld>
            <a:endParaRPr lang="en-US"/>
          </a:p>
        </p:txBody>
      </p:sp>
    </p:spTree>
    <p:extLst>
      <p:ext uri="{BB962C8B-B14F-4D97-AF65-F5344CB8AC3E}">
        <p14:creationId xmlns:p14="http://schemas.microsoft.com/office/powerpoint/2010/main" val="29067879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activity">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13499E5-29E8-4432-9BA9-36DDCEB8971F}"/>
              </a:ext>
            </a:extLst>
          </p:cNvPr>
          <p:cNvSpPr>
            <a:spLocks noGrp="1"/>
          </p:cNvSpPr>
          <p:nvPr>
            <p:ph type="title" hasCustomPrompt="1"/>
          </p:nvPr>
        </p:nvSpPr>
        <p:spPr/>
        <p:txBody>
          <a:bodyPr>
            <a:normAutofit/>
          </a:bodyPr>
          <a:lstStyle>
            <a:lvl1pPr>
              <a:defRPr sz="3600"/>
            </a:lvl1pPr>
          </a:lstStyle>
          <a:p>
            <a:r>
              <a:rPr lang="en-US"/>
              <a:t>Title and Content</a:t>
            </a:r>
          </a:p>
        </p:txBody>
      </p:sp>
      <p:sp>
        <p:nvSpPr>
          <p:cNvPr id="5" name="Content Placeholder 4">
            <a:extLst>
              <a:ext uri="{FF2B5EF4-FFF2-40B4-BE49-F238E27FC236}">
                <a16:creationId xmlns:a16="http://schemas.microsoft.com/office/drawing/2014/main" id="{91CEAEE3-00A2-4A16-A25C-835906E99E4C}"/>
              </a:ext>
            </a:extLst>
          </p:cNvPr>
          <p:cNvSpPr>
            <a:spLocks noGrp="1"/>
          </p:cNvSpPr>
          <p:nvPr>
            <p:ph sz="quarter" idx="17" hasCustomPrompt="1"/>
          </p:nvPr>
        </p:nvSpPr>
        <p:spPr>
          <a:xfrm>
            <a:off x="457200" y="1307592"/>
            <a:ext cx="11274425" cy="4498848"/>
          </a:xfrm>
          <a:prstGeom prst="rect">
            <a:avLst/>
          </a:prstGeom>
        </p:spPr>
        <p:txBody>
          <a:bodyPr/>
          <a:lstStyle>
            <a:lvl1pPr>
              <a:defRPr sz="2800"/>
            </a:lvl1pPr>
            <a:lvl2pPr>
              <a:defRPr sz="2400"/>
            </a:lvl2pPr>
            <a:lvl3pPr>
              <a:defRPr sz="2000"/>
            </a:lvl3pPr>
            <a:lvl4pPr>
              <a:defRPr/>
            </a:lvl4pPr>
          </a:lstStyle>
          <a:p>
            <a:pPr lvl="0"/>
            <a:r>
              <a:rPr lang="en-US"/>
              <a:t>Bullet 1. 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a:t>Bullet 2</a:t>
            </a:r>
          </a:p>
          <a:p>
            <a:pPr lvl="2"/>
            <a:r>
              <a:rPr lang="en-US"/>
              <a:t>Bullet 3</a:t>
            </a:r>
          </a:p>
        </p:txBody>
      </p:sp>
      <p:sp>
        <p:nvSpPr>
          <p:cNvPr id="23" name="Note Placeholder 3">
            <a:extLst>
              <a:ext uri="{FF2B5EF4-FFF2-40B4-BE49-F238E27FC236}">
                <a16:creationId xmlns:a16="http://schemas.microsoft.com/office/drawing/2014/main" id="{FA0D4DFA-B38E-4523-8B37-BBEE0BDDE72E}"/>
              </a:ext>
            </a:extLst>
          </p:cNvPr>
          <p:cNvSpPr>
            <a:spLocks noGrp="1"/>
          </p:cNvSpPr>
          <p:nvPr>
            <p:ph type="body" sz="quarter" idx="14" hasCustomPrompt="1"/>
          </p:nvPr>
        </p:nvSpPr>
        <p:spPr>
          <a:xfrm>
            <a:off x="457201" y="5806276"/>
            <a:ext cx="9372600" cy="338328"/>
          </a:xfrm>
          <a:prstGeom prst="rect">
            <a:avLst/>
          </a:prstGeom>
        </p:spPr>
        <p:txBody>
          <a:bodyPr anchor="b" anchorCtr="0">
            <a:noAutofit/>
          </a:bodyPr>
          <a:lstStyle>
            <a:lvl1pPr marL="0" indent="0">
              <a:buNone/>
              <a:defRPr sz="1000"/>
            </a:lvl1pPr>
          </a:lstStyle>
          <a:p>
            <a:r>
              <a:rPr lang="en-US" i="1"/>
              <a:t>Note.</a:t>
            </a:r>
            <a:r>
              <a:rPr lang="en-US"/>
              <a:t> Placeholder for notes, sources, and permissions (if needed). “</a:t>
            </a:r>
            <a:r>
              <a:rPr lang="en-US" i="1"/>
              <a:t>Note.</a:t>
            </a:r>
            <a:r>
              <a:rPr lang="en-US"/>
              <a:t>” (including a period) is italicized.</a:t>
            </a:r>
          </a:p>
        </p:txBody>
      </p:sp>
      <p:sp>
        <p:nvSpPr>
          <p:cNvPr id="13" name="Slide Number Placeholder 12">
            <a:extLst>
              <a:ext uri="{FF2B5EF4-FFF2-40B4-BE49-F238E27FC236}">
                <a16:creationId xmlns:a16="http://schemas.microsoft.com/office/drawing/2014/main" id="{F43DAFD7-E384-4D7D-B2FA-13C18A42FA44}"/>
              </a:ext>
            </a:extLst>
          </p:cNvPr>
          <p:cNvSpPr>
            <a:spLocks noGrp="1"/>
          </p:cNvSpPr>
          <p:nvPr>
            <p:ph type="sldNum" sz="quarter" idx="18"/>
          </p:nvPr>
        </p:nvSpPr>
        <p:spPr/>
        <p:txBody>
          <a:bodyPr/>
          <a:lstStyle/>
          <a:p>
            <a:fld id="{99A20822-4A49-4D36-86E3-300BA48D3F00}" type="slidenum">
              <a:rPr lang="en-US" smtClean="0"/>
              <a:pPr/>
              <a:t>‹#›</a:t>
            </a:fld>
            <a:endParaRPr lang="en-US"/>
          </a:p>
        </p:txBody>
      </p:sp>
      <p:sp>
        <p:nvSpPr>
          <p:cNvPr id="2" name="Rectangle 1">
            <a:extLst>
              <a:ext uri="{FF2B5EF4-FFF2-40B4-BE49-F238E27FC236}">
                <a16:creationId xmlns:a16="http://schemas.microsoft.com/office/drawing/2014/main" id="{D4A22FCD-7EA2-6230-A365-46D904541D15}"/>
              </a:ext>
            </a:extLst>
          </p:cNvPr>
          <p:cNvSpPr/>
          <p:nvPr/>
        </p:nvSpPr>
        <p:spPr>
          <a:xfrm>
            <a:off x="0" y="0"/>
            <a:ext cx="39624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algn="ctr"/>
            <a:r>
              <a:rPr lang="en-US" sz="2400">
                <a:solidFill>
                  <a:schemeClr val="bg1"/>
                </a:solidFill>
              </a:rPr>
              <a:t>Activity</a:t>
            </a:r>
          </a:p>
        </p:txBody>
      </p:sp>
    </p:spTree>
    <p:extLst>
      <p:ext uri="{BB962C8B-B14F-4D97-AF65-F5344CB8AC3E}">
        <p14:creationId xmlns:p14="http://schemas.microsoft.com/office/powerpoint/2010/main" val="801444967"/>
      </p:ext>
    </p:extLst>
  </p:cSld>
  <p:clrMapOvr>
    <a:masterClrMapping/>
  </p:clrMapOvr>
  <p:hf hdr="0" ftr="0" dt="0"/>
  <p:extLst>
    <p:ext uri="{DCECCB84-F9BA-43D5-87BE-67443E8EF086}">
      <p15:sldGuideLst xmlns:p15="http://schemas.microsoft.com/office/powerpoint/2012/main">
        <p15:guide id="1" orient="horz" pos="600">
          <p15:clr>
            <a:srgbClr val="FBAE40"/>
          </p15:clr>
        </p15:guide>
        <p15:guide id="2" pos="288">
          <p15:clr>
            <a:srgbClr val="FBAE40"/>
          </p15:clr>
        </p15:guide>
        <p15:guide id="3" pos="739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1522186-BDFA-AD86-BFAF-FE11F96C5222}"/>
              </a:ext>
            </a:extLst>
          </p:cNvPr>
          <p:cNvSpPr>
            <a:spLocks noGrp="1"/>
          </p:cNvSpPr>
          <p:nvPr>
            <p:ph type="sldNum" sz="quarter" idx="10"/>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21126582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grpSp>
        <p:nvGrpSpPr>
          <p:cNvPr id="86" name="Group 85">
            <a:extLst>
              <a:ext uri="{FF2B5EF4-FFF2-40B4-BE49-F238E27FC236}">
                <a16:creationId xmlns:a16="http://schemas.microsoft.com/office/drawing/2014/main" id="{AA08674A-5624-76C1-F722-9DFEB6AC0E53}"/>
              </a:ext>
            </a:extLst>
          </p:cNvPr>
          <p:cNvGrpSpPr/>
          <p:nvPr userDrawn="1"/>
        </p:nvGrpSpPr>
        <p:grpSpPr>
          <a:xfrm>
            <a:off x="8207171" y="-10973"/>
            <a:ext cx="3984829" cy="5443112"/>
            <a:chOff x="8207171" y="-10973"/>
            <a:chExt cx="3984829" cy="5443112"/>
          </a:xfrm>
        </p:grpSpPr>
        <p:sp>
          <p:nvSpPr>
            <p:cNvPr id="12" name="Rectangle 11">
              <a:extLst>
                <a:ext uri="{FF2B5EF4-FFF2-40B4-BE49-F238E27FC236}">
                  <a16:creationId xmlns:a16="http://schemas.microsoft.com/office/drawing/2014/main" id="{E86C16DF-8165-7DA9-FC8D-D0BB3F760332}"/>
                </a:ext>
              </a:extLst>
            </p:cNvPr>
            <p:cNvSpPr/>
            <p:nvPr userDrawn="1"/>
          </p:nvSpPr>
          <p:spPr>
            <a:xfrm>
              <a:off x="8894516" y="0"/>
              <a:ext cx="3297484" cy="5432139"/>
            </a:xfrm>
            <a:prstGeom prst="rect">
              <a:avLst/>
            </a:prstGeom>
            <a:gradFill>
              <a:gsLst>
                <a:gs pos="0">
                  <a:schemeClr val="accent4"/>
                </a:gs>
                <a:gs pos="26000">
                  <a:schemeClr val="accent2">
                    <a:alpha val="85000"/>
                  </a:schemeClr>
                </a:gs>
                <a:gs pos="81000">
                  <a:schemeClr val="accent2">
                    <a:lumMod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81" name="Freeform: Shape 80">
              <a:extLst>
                <a:ext uri="{FF2B5EF4-FFF2-40B4-BE49-F238E27FC236}">
                  <a16:creationId xmlns:a16="http://schemas.microsoft.com/office/drawing/2014/main" id="{EFCAFFC8-48D6-7C1B-4C0A-CAA69CB14110}"/>
                </a:ext>
              </a:extLst>
            </p:cNvPr>
            <p:cNvSpPr/>
            <p:nvPr userDrawn="1"/>
          </p:nvSpPr>
          <p:spPr>
            <a:xfrm>
              <a:off x="8207171" y="-10973"/>
              <a:ext cx="687345" cy="5432140"/>
            </a:xfrm>
            <a:custGeom>
              <a:avLst/>
              <a:gdLst>
                <a:gd name="connsiteX0" fmla="*/ 687345 w 687345"/>
                <a:gd name="connsiteY0" fmla="*/ 0 h 5460924"/>
                <a:gd name="connsiteX1" fmla="*/ 687345 w 687345"/>
                <a:gd name="connsiteY1" fmla="*/ 5460924 h 5460924"/>
                <a:gd name="connsiteX2" fmla="*/ 568098 w 687345"/>
                <a:gd name="connsiteY2" fmla="*/ 5228097 h 5460924"/>
                <a:gd name="connsiteX3" fmla="*/ 0 w 687345"/>
                <a:gd name="connsiteY3" fmla="*/ 2730462 h 5460924"/>
                <a:gd name="connsiteX4" fmla="*/ 568098 w 687345"/>
                <a:gd name="connsiteY4" fmla="*/ 232827 h 5460924"/>
                <a:gd name="connsiteX5" fmla="*/ 687345 w 687345"/>
                <a:gd name="connsiteY5" fmla="*/ 0 h 5460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7345" h="5460924">
                  <a:moveTo>
                    <a:pt x="687345" y="0"/>
                  </a:moveTo>
                  <a:lnTo>
                    <a:pt x="687345" y="5460924"/>
                  </a:lnTo>
                  <a:lnTo>
                    <a:pt x="568098" y="5228097"/>
                  </a:lnTo>
                  <a:cubicBezTo>
                    <a:pt x="204026" y="4472525"/>
                    <a:pt x="0" y="3625320"/>
                    <a:pt x="0" y="2730462"/>
                  </a:cubicBezTo>
                  <a:cubicBezTo>
                    <a:pt x="0" y="1835604"/>
                    <a:pt x="204026" y="988399"/>
                    <a:pt x="568098" y="232827"/>
                  </a:cubicBezTo>
                  <a:lnTo>
                    <a:pt x="687345" y="0"/>
                  </a:lnTo>
                  <a:close/>
                </a:path>
              </a:pathLst>
            </a:custGeom>
            <a:gradFill>
              <a:gsLst>
                <a:gs pos="0">
                  <a:schemeClr val="accent4"/>
                </a:gs>
                <a:gs pos="26000">
                  <a:schemeClr val="accent2">
                    <a:alpha val="85000"/>
                  </a:schemeClr>
                </a:gs>
                <a:gs pos="81000">
                  <a:schemeClr val="accent2">
                    <a:lumMod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grpSp>
      <p:grpSp>
        <p:nvGrpSpPr>
          <p:cNvPr id="78" name="Group 77">
            <a:extLst>
              <a:ext uri="{FF2B5EF4-FFF2-40B4-BE49-F238E27FC236}">
                <a16:creationId xmlns:a16="http://schemas.microsoft.com/office/drawing/2014/main" id="{05C5DE79-159B-0FD4-21B4-3A8B03E63672}"/>
              </a:ext>
            </a:extLst>
          </p:cNvPr>
          <p:cNvGrpSpPr/>
          <p:nvPr userDrawn="1"/>
        </p:nvGrpSpPr>
        <p:grpSpPr>
          <a:xfrm>
            <a:off x="8494529" y="-92252"/>
            <a:ext cx="3832530" cy="5762782"/>
            <a:chOff x="9704153" y="0"/>
            <a:chExt cx="3832530" cy="5762782"/>
          </a:xfrm>
        </p:grpSpPr>
        <p:pic>
          <p:nvPicPr>
            <p:cNvPr id="16" name="Picture 15" descr="A white logo with a black background&#10;&#10;Description automatically generated">
              <a:extLst>
                <a:ext uri="{FF2B5EF4-FFF2-40B4-BE49-F238E27FC236}">
                  <a16:creationId xmlns:a16="http://schemas.microsoft.com/office/drawing/2014/main" id="{8920E32E-2BCD-6B80-C200-86308C383940}"/>
                </a:ext>
              </a:extLst>
            </p:cNvPr>
            <p:cNvPicPr>
              <a:picLocks noChangeAspect="1"/>
            </p:cNvPicPr>
            <p:nvPr userDrawn="1"/>
          </p:nvPicPr>
          <p:blipFill>
            <a:blip r:embed="rId2">
              <a:alphaModFix amt="25000"/>
              <a:extLst>
                <a:ext uri="{28A0092B-C50C-407E-A947-70E740481C1C}">
                  <a14:useLocalDpi xmlns:a14="http://schemas.microsoft.com/office/drawing/2010/main"/>
                </a:ext>
              </a:extLst>
            </a:blip>
            <a:stretch>
              <a:fillRect/>
            </a:stretch>
          </p:blipFill>
          <p:spPr>
            <a:xfrm>
              <a:off x="9704153" y="0"/>
              <a:ext cx="3832530" cy="5762782"/>
            </a:xfrm>
            <a:prstGeom prst="rect">
              <a:avLst/>
            </a:prstGeom>
          </p:spPr>
        </p:pic>
        <p:sp>
          <p:nvSpPr>
            <p:cNvPr id="76" name="Freeform: Shape 75">
              <a:extLst>
                <a:ext uri="{FF2B5EF4-FFF2-40B4-BE49-F238E27FC236}">
                  <a16:creationId xmlns:a16="http://schemas.microsoft.com/office/drawing/2014/main" id="{4B668A0D-6D53-F1BE-E940-730B981A1FC4}"/>
                </a:ext>
              </a:extLst>
            </p:cNvPr>
            <p:cNvSpPr/>
            <p:nvPr userDrawn="1"/>
          </p:nvSpPr>
          <p:spPr>
            <a:xfrm>
              <a:off x="11685645" y="2361203"/>
              <a:ext cx="1132043" cy="603653"/>
            </a:xfrm>
            <a:custGeom>
              <a:avLst/>
              <a:gdLst>
                <a:gd name="connsiteX0" fmla="*/ 623357 w 623357"/>
                <a:gd name="connsiteY0" fmla="*/ 51866 h 332400"/>
                <a:gd name="connsiteX1" fmla="*/ 312168 w 623357"/>
                <a:gd name="connsiteY1" fmla="*/ 332401 h 332400"/>
                <a:gd name="connsiteX2" fmla="*/ 0 w 623357"/>
                <a:gd name="connsiteY2" fmla="*/ 45342 h 332400"/>
                <a:gd name="connsiteX3" fmla="*/ 301077 w 623357"/>
                <a:gd name="connsiteY3" fmla="*/ 0 h 332400"/>
                <a:gd name="connsiteX4" fmla="*/ 623031 w 623357"/>
                <a:gd name="connsiteY4" fmla="*/ 51866 h 33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357" h="332400">
                  <a:moveTo>
                    <a:pt x="623357" y="51866"/>
                  </a:moveTo>
                  <a:cubicBezTo>
                    <a:pt x="607374" y="209422"/>
                    <a:pt x="474286" y="332401"/>
                    <a:pt x="312168" y="332401"/>
                  </a:cubicBezTo>
                  <a:cubicBezTo>
                    <a:pt x="150049" y="332401"/>
                    <a:pt x="13374" y="206160"/>
                    <a:pt x="0" y="45342"/>
                  </a:cubicBezTo>
                  <a:cubicBezTo>
                    <a:pt x="94922" y="16310"/>
                    <a:pt x="196369" y="0"/>
                    <a:pt x="301077" y="0"/>
                  </a:cubicBezTo>
                  <a:cubicBezTo>
                    <a:pt x="413614" y="0"/>
                    <a:pt x="521911" y="18267"/>
                    <a:pt x="623031" y="51866"/>
                  </a:cubicBezTo>
                  <a:close/>
                </a:path>
              </a:pathLst>
            </a:custGeom>
            <a:solidFill>
              <a:schemeClr val="bg1">
                <a:alpha val="15000"/>
              </a:schemeClr>
            </a:solidFill>
            <a:ln w="0" cap="flat">
              <a:noFill/>
              <a:prstDash val="solid"/>
              <a:miter/>
            </a:ln>
          </p:spPr>
          <p:txBody>
            <a:bodyPr rtlCol="0" anchor="ctr"/>
            <a:lstStyle/>
            <a:p>
              <a:endParaRPr lang="en-US"/>
            </a:p>
          </p:txBody>
        </p:sp>
      </p:grpSp>
      <p:sp>
        <p:nvSpPr>
          <p:cNvPr id="2" name="Title 1"/>
          <p:cNvSpPr>
            <a:spLocks noGrp="1"/>
          </p:cNvSpPr>
          <p:nvPr userDrawn="1">
            <p:ph type="ctrTitle" hasCustomPrompt="1"/>
          </p:nvPr>
        </p:nvSpPr>
        <p:spPr>
          <a:xfrm>
            <a:off x="396238" y="1251373"/>
            <a:ext cx="7614912" cy="1439332"/>
          </a:xfrm>
        </p:spPr>
        <p:txBody>
          <a:bodyPr anchor="b" anchorCtr="0">
            <a:normAutofit/>
          </a:bodyPr>
          <a:lstStyle>
            <a:lvl1pPr algn="l">
              <a:defRPr sz="4400">
                <a:solidFill>
                  <a:schemeClr val="accent1"/>
                </a:solidFill>
                <a:latin typeface="+mn-lt"/>
              </a:defRPr>
            </a:lvl1pPr>
          </a:lstStyle>
          <a:p>
            <a:r>
              <a:rPr lang="en-US"/>
              <a:t>Presentation Title</a:t>
            </a:r>
          </a:p>
        </p:txBody>
      </p:sp>
      <p:sp>
        <p:nvSpPr>
          <p:cNvPr id="3" name="Subtitle 2"/>
          <p:cNvSpPr>
            <a:spLocks noGrp="1"/>
          </p:cNvSpPr>
          <p:nvPr userDrawn="1">
            <p:ph type="subTitle" idx="1" hasCustomPrompt="1"/>
          </p:nvPr>
        </p:nvSpPr>
        <p:spPr>
          <a:xfrm>
            <a:off x="396238" y="2817704"/>
            <a:ext cx="7614912" cy="533401"/>
          </a:xfrm>
        </p:spPr>
        <p:txBody>
          <a:bodyPr>
            <a:normAutofit/>
          </a:bodyPr>
          <a:lstStyle>
            <a:lvl1pPr marL="0" indent="0" algn="l">
              <a:buNone/>
              <a:defRPr sz="2800">
                <a:solidFill>
                  <a:schemeClr val="accent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sp>
        <p:nvSpPr>
          <p:cNvPr id="34" name="Name"/>
          <p:cNvSpPr>
            <a:spLocks noGrp="1"/>
          </p:cNvSpPr>
          <p:nvPr userDrawn="1">
            <p:ph type="body" sz="quarter" idx="10" hasCustomPrompt="1"/>
          </p:nvPr>
        </p:nvSpPr>
        <p:spPr>
          <a:xfrm>
            <a:off x="396238" y="3706748"/>
            <a:ext cx="7614912" cy="822325"/>
          </a:xfrm>
        </p:spPr>
        <p:txBody>
          <a:bodyPr>
            <a:normAutofit/>
          </a:bodyPr>
          <a:lstStyle>
            <a:lvl1pPr marL="0" indent="0">
              <a:spcAft>
                <a:spcPts val="600"/>
              </a:spcAft>
              <a:buNone/>
              <a:defRPr sz="1800">
                <a:solidFill>
                  <a:srgbClr val="59565A"/>
                </a:solidFill>
                <a:latin typeface="+mn-lt"/>
              </a:defRPr>
            </a:lvl1pPr>
            <a:lvl2pPr marL="0" indent="0">
              <a:spcBef>
                <a:spcPts val="0"/>
              </a:spcBef>
              <a:spcAft>
                <a:spcPts val="600"/>
              </a:spcAft>
              <a:buFont typeface="Arial" panose="020B0604020202020204" pitchFamily="34" charset="0"/>
              <a:buNone/>
              <a:defRPr sz="2000">
                <a:solidFill>
                  <a:srgbClr val="0088B1"/>
                </a:solidFill>
                <a:latin typeface="+mn-lt"/>
              </a:defRPr>
            </a:lvl2pPr>
            <a:lvl3pPr marL="0" indent="0">
              <a:spcAft>
                <a:spcPts val="600"/>
              </a:spcAft>
              <a:buFont typeface="Arial" panose="020B0604020202020204" pitchFamily="34" charset="0"/>
              <a:buNone/>
              <a:defRPr sz="1800">
                <a:solidFill>
                  <a:srgbClr val="0088B1"/>
                </a:solidFill>
                <a:latin typeface="+mn-lt"/>
              </a:defRPr>
            </a:lvl3pPr>
          </a:lstStyle>
          <a:p>
            <a:pPr lvl="0"/>
            <a:r>
              <a:rPr lang="en-US"/>
              <a:t>Presenter’s Name | Presenter’s Name | Presenter’s Name</a:t>
            </a:r>
          </a:p>
        </p:txBody>
      </p:sp>
      <p:sp>
        <p:nvSpPr>
          <p:cNvPr id="36" name="Month"/>
          <p:cNvSpPr>
            <a:spLocks noGrp="1"/>
          </p:cNvSpPr>
          <p:nvPr userDrawn="1">
            <p:ph type="body" sz="quarter" idx="11" hasCustomPrompt="1"/>
          </p:nvPr>
        </p:nvSpPr>
        <p:spPr>
          <a:xfrm>
            <a:off x="396237" y="4723852"/>
            <a:ext cx="1445909" cy="276999"/>
          </a:xfrm>
        </p:spPr>
        <p:txBody>
          <a:bodyPr wrap="square">
            <a:spAutoFit/>
          </a:bodyPr>
          <a:lstStyle>
            <a:lvl1pPr marL="0" indent="0" algn="l">
              <a:buNone/>
              <a:defRPr sz="1800" cap="all" baseline="0">
                <a:solidFill>
                  <a:schemeClr val="tx1"/>
                </a:solidFill>
                <a:latin typeface="+mn-lt"/>
              </a:defRPr>
            </a:lvl1pPr>
            <a:lvl2pPr algn="r">
              <a:defRPr sz="1000"/>
            </a:lvl2pPr>
            <a:lvl3pPr algn="r">
              <a:defRPr sz="1000"/>
            </a:lvl3pPr>
            <a:lvl4pPr algn="r">
              <a:defRPr sz="1000"/>
            </a:lvl4pPr>
            <a:lvl5pPr algn="r">
              <a:defRPr sz="1000"/>
            </a:lvl5pPr>
          </a:lstStyle>
          <a:p>
            <a:pPr lvl="0"/>
            <a:r>
              <a:rPr lang="en-US"/>
              <a:t>Month 2024</a:t>
            </a:r>
          </a:p>
        </p:txBody>
      </p:sp>
      <p:cxnSp>
        <p:nvCxnSpPr>
          <p:cNvPr id="11" name="Straight Connector 10">
            <a:extLst>
              <a:ext uri="{FF2B5EF4-FFF2-40B4-BE49-F238E27FC236}">
                <a16:creationId xmlns:a16="http://schemas.microsoft.com/office/drawing/2014/main" id="{6BE7E2C3-1D62-42C0-83D1-2716DB2320CF}"/>
              </a:ext>
              <a:ext uri="{C183D7F6-B498-43B3-948B-1728B52AA6E4}">
                <adec:decorative xmlns:adec="http://schemas.microsoft.com/office/drawing/2017/decorative" val="1"/>
              </a:ext>
            </a:extLst>
          </p:cNvPr>
          <p:cNvCxnSpPr>
            <a:cxnSpLocks/>
          </p:cNvCxnSpPr>
          <p:nvPr userDrawn="1"/>
        </p:nvCxnSpPr>
        <p:spPr>
          <a:xfrm flipV="1">
            <a:off x="0" y="5432142"/>
            <a:ext cx="12188952"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2" name="Graphic 51">
            <a:extLst>
              <a:ext uri="{FF2B5EF4-FFF2-40B4-BE49-F238E27FC236}">
                <a16:creationId xmlns:a16="http://schemas.microsoft.com/office/drawing/2014/main" id="{467ECF08-E903-F208-7AD2-99E58D308CE8}"/>
              </a:ext>
            </a:extLst>
          </p:cNvPr>
          <p:cNvPicPr>
            <a:picLocks noChangeAspect="1"/>
          </p:cNvPicPr>
          <p:nvPr userDrawn="1"/>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01745" y="5487704"/>
            <a:ext cx="2314575" cy="1209675"/>
          </a:xfrm>
          <a:prstGeom prst="rect">
            <a:avLst/>
          </a:prstGeom>
        </p:spPr>
      </p:pic>
      <p:sp>
        <p:nvSpPr>
          <p:cNvPr id="85" name="Text Placeholder 84">
            <a:extLst>
              <a:ext uri="{FF2B5EF4-FFF2-40B4-BE49-F238E27FC236}">
                <a16:creationId xmlns:a16="http://schemas.microsoft.com/office/drawing/2014/main" id="{F102B826-4B6F-C70B-DFEC-41BA408C3FEC}"/>
              </a:ext>
            </a:extLst>
          </p:cNvPr>
          <p:cNvSpPr>
            <a:spLocks noGrp="1"/>
          </p:cNvSpPr>
          <p:nvPr>
            <p:ph type="body" sz="quarter" idx="12" hasCustomPrompt="1"/>
          </p:nvPr>
        </p:nvSpPr>
        <p:spPr>
          <a:xfrm>
            <a:off x="3395765" y="5983978"/>
            <a:ext cx="8407400" cy="586582"/>
          </a:xfrm>
        </p:spPr>
        <p:txBody>
          <a:bodyPr anchor="b" anchorCtr="0">
            <a:normAutofit/>
          </a:bodyPr>
          <a:lstStyle>
            <a:lvl1pPr marL="0" indent="0" algn="r">
              <a:buNone/>
              <a:defRPr sz="900"/>
            </a:lvl1pPr>
          </a:lstStyle>
          <a:p>
            <a:pPr lvl="0"/>
            <a:r>
              <a:rPr lang="en-US"/>
              <a:t>Copyright information</a:t>
            </a:r>
          </a:p>
        </p:txBody>
      </p:sp>
    </p:spTree>
    <p:extLst>
      <p:ext uri="{BB962C8B-B14F-4D97-AF65-F5344CB8AC3E}">
        <p14:creationId xmlns:p14="http://schemas.microsoft.com/office/powerpoint/2010/main" val="3277819726"/>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with Image">
    <p:bg>
      <p:bgRef idx="1001">
        <a:schemeClr val="bg1"/>
      </p:bgRef>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AF6FDB14-C132-4D22-BFA6-97A1BEED1534}"/>
              </a:ext>
            </a:extLst>
          </p:cNvPr>
          <p:cNvSpPr>
            <a:spLocks noGrp="1"/>
          </p:cNvSpPr>
          <p:nvPr>
            <p:ph type="pic" sz="quarter" idx="14"/>
          </p:nvPr>
        </p:nvSpPr>
        <p:spPr>
          <a:xfrm>
            <a:off x="8230732" y="-8709"/>
            <a:ext cx="3961268" cy="5406754"/>
          </a:xfrm>
          <a:custGeom>
            <a:avLst/>
            <a:gdLst>
              <a:gd name="connsiteX0" fmla="*/ 848810 w 4409233"/>
              <a:gd name="connsiteY0" fmla="*/ 0 h 5389336"/>
              <a:gd name="connsiteX1" fmla="*/ 4409233 w 4409233"/>
              <a:gd name="connsiteY1" fmla="*/ 0 h 5389336"/>
              <a:gd name="connsiteX2" fmla="*/ 4409233 w 4409233"/>
              <a:gd name="connsiteY2" fmla="*/ 5389336 h 5389336"/>
              <a:gd name="connsiteX3" fmla="*/ 1362453 w 4409233"/>
              <a:gd name="connsiteY3" fmla="*/ 5389336 h 5389336"/>
              <a:gd name="connsiteX4" fmla="*/ 1153396 w 4409233"/>
              <a:gd name="connsiteY4" fmla="*/ 5199893 h 5389336"/>
              <a:gd name="connsiteX5" fmla="*/ 5014 w 4409233"/>
              <a:gd name="connsiteY5" fmla="*/ 2625361 h 5389336"/>
              <a:gd name="connsiteX6" fmla="*/ 0 w 4409233"/>
              <a:gd name="connsiteY6" fmla="*/ 2427646 h 5389336"/>
              <a:gd name="connsiteX7" fmla="*/ 10660 w 4409233"/>
              <a:gd name="connsiteY7" fmla="*/ 2147197 h 5389336"/>
              <a:gd name="connsiteX8" fmla="*/ 13521 w 4409233"/>
              <a:gd name="connsiteY8" fmla="*/ 2109676 h 5389336"/>
              <a:gd name="connsiteX9" fmla="*/ 45268 w 4409233"/>
              <a:gd name="connsiteY9" fmla="*/ 1832552 h 5389336"/>
              <a:gd name="connsiteX10" fmla="*/ 672492 w 4409233"/>
              <a:gd name="connsiteY10" fmla="*/ 235092 h 5389336"/>
              <a:gd name="connsiteX0" fmla="*/ 848810 w 4409233"/>
              <a:gd name="connsiteY0" fmla="*/ 0 h 5398045"/>
              <a:gd name="connsiteX1" fmla="*/ 4409233 w 4409233"/>
              <a:gd name="connsiteY1" fmla="*/ 0 h 5398045"/>
              <a:gd name="connsiteX2" fmla="*/ 4409233 w 4409233"/>
              <a:gd name="connsiteY2" fmla="*/ 5389336 h 5398045"/>
              <a:gd name="connsiteX3" fmla="*/ 1081945 w 4409233"/>
              <a:gd name="connsiteY3" fmla="*/ 5398045 h 5398045"/>
              <a:gd name="connsiteX4" fmla="*/ 1153396 w 4409233"/>
              <a:gd name="connsiteY4" fmla="*/ 5199893 h 5398045"/>
              <a:gd name="connsiteX5" fmla="*/ 5014 w 4409233"/>
              <a:gd name="connsiteY5" fmla="*/ 2625361 h 5398045"/>
              <a:gd name="connsiteX6" fmla="*/ 0 w 4409233"/>
              <a:gd name="connsiteY6" fmla="*/ 2427646 h 5398045"/>
              <a:gd name="connsiteX7" fmla="*/ 10660 w 4409233"/>
              <a:gd name="connsiteY7" fmla="*/ 2147197 h 5398045"/>
              <a:gd name="connsiteX8" fmla="*/ 13521 w 4409233"/>
              <a:gd name="connsiteY8" fmla="*/ 2109676 h 5398045"/>
              <a:gd name="connsiteX9" fmla="*/ 45268 w 4409233"/>
              <a:gd name="connsiteY9" fmla="*/ 1832552 h 5398045"/>
              <a:gd name="connsiteX10" fmla="*/ 672492 w 4409233"/>
              <a:gd name="connsiteY10" fmla="*/ 235092 h 5398045"/>
              <a:gd name="connsiteX11" fmla="*/ 848810 w 4409233"/>
              <a:gd name="connsiteY11" fmla="*/ 0 h 5398045"/>
              <a:gd name="connsiteX0" fmla="*/ 848810 w 4409233"/>
              <a:gd name="connsiteY0" fmla="*/ 0 h 5398045"/>
              <a:gd name="connsiteX1" fmla="*/ 4409233 w 4409233"/>
              <a:gd name="connsiteY1" fmla="*/ 0 h 5398045"/>
              <a:gd name="connsiteX2" fmla="*/ 4409233 w 4409233"/>
              <a:gd name="connsiteY2" fmla="*/ 5389336 h 5398045"/>
              <a:gd name="connsiteX3" fmla="*/ 1081945 w 4409233"/>
              <a:gd name="connsiteY3" fmla="*/ 5398045 h 5398045"/>
              <a:gd name="connsiteX4" fmla="*/ 5014 w 4409233"/>
              <a:gd name="connsiteY4" fmla="*/ 2625361 h 5398045"/>
              <a:gd name="connsiteX5" fmla="*/ 0 w 4409233"/>
              <a:gd name="connsiteY5" fmla="*/ 2427646 h 5398045"/>
              <a:gd name="connsiteX6" fmla="*/ 10660 w 4409233"/>
              <a:gd name="connsiteY6" fmla="*/ 2147197 h 5398045"/>
              <a:gd name="connsiteX7" fmla="*/ 13521 w 4409233"/>
              <a:gd name="connsiteY7" fmla="*/ 2109676 h 5398045"/>
              <a:gd name="connsiteX8" fmla="*/ 45268 w 4409233"/>
              <a:gd name="connsiteY8" fmla="*/ 1832552 h 5398045"/>
              <a:gd name="connsiteX9" fmla="*/ 672492 w 4409233"/>
              <a:gd name="connsiteY9" fmla="*/ 235092 h 5398045"/>
              <a:gd name="connsiteX10" fmla="*/ 848810 w 4409233"/>
              <a:gd name="connsiteY10" fmla="*/ 0 h 5398045"/>
              <a:gd name="connsiteX0" fmla="*/ 848810 w 4409233"/>
              <a:gd name="connsiteY0" fmla="*/ 0 h 5398045"/>
              <a:gd name="connsiteX1" fmla="*/ 4409233 w 4409233"/>
              <a:gd name="connsiteY1" fmla="*/ 0 h 5398045"/>
              <a:gd name="connsiteX2" fmla="*/ 4409233 w 4409233"/>
              <a:gd name="connsiteY2" fmla="*/ 5389336 h 5398045"/>
              <a:gd name="connsiteX3" fmla="*/ 1081945 w 4409233"/>
              <a:gd name="connsiteY3" fmla="*/ 5398045 h 5398045"/>
              <a:gd name="connsiteX4" fmla="*/ 0 w 4409233"/>
              <a:gd name="connsiteY4" fmla="*/ 2427646 h 5398045"/>
              <a:gd name="connsiteX5" fmla="*/ 10660 w 4409233"/>
              <a:gd name="connsiteY5" fmla="*/ 2147197 h 5398045"/>
              <a:gd name="connsiteX6" fmla="*/ 13521 w 4409233"/>
              <a:gd name="connsiteY6" fmla="*/ 2109676 h 5398045"/>
              <a:gd name="connsiteX7" fmla="*/ 45268 w 4409233"/>
              <a:gd name="connsiteY7" fmla="*/ 1832552 h 5398045"/>
              <a:gd name="connsiteX8" fmla="*/ 672492 w 4409233"/>
              <a:gd name="connsiteY8" fmla="*/ 235092 h 5398045"/>
              <a:gd name="connsiteX9" fmla="*/ 848810 w 4409233"/>
              <a:gd name="connsiteY9" fmla="*/ 0 h 5398045"/>
              <a:gd name="connsiteX0" fmla="*/ 838150 w 4398573"/>
              <a:gd name="connsiteY0" fmla="*/ 0 h 5398045"/>
              <a:gd name="connsiteX1" fmla="*/ 4398573 w 4398573"/>
              <a:gd name="connsiteY1" fmla="*/ 0 h 5398045"/>
              <a:gd name="connsiteX2" fmla="*/ 4398573 w 4398573"/>
              <a:gd name="connsiteY2" fmla="*/ 5389336 h 5398045"/>
              <a:gd name="connsiteX3" fmla="*/ 1071285 w 4398573"/>
              <a:gd name="connsiteY3" fmla="*/ 5398045 h 5398045"/>
              <a:gd name="connsiteX4" fmla="*/ 0 w 4398573"/>
              <a:gd name="connsiteY4" fmla="*/ 2147197 h 5398045"/>
              <a:gd name="connsiteX5" fmla="*/ 2861 w 4398573"/>
              <a:gd name="connsiteY5" fmla="*/ 2109676 h 5398045"/>
              <a:gd name="connsiteX6" fmla="*/ 34608 w 4398573"/>
              <a:gd name="connsiteY6" fmla="*/ 1832552 h 5398045"/>
              <a:gd name="connsiteX7" fmla="*/ 661832 w 4398573"/>
              <a:gd name="connsiteY7" fmla="*/ 235092 h 5398045"/>
              <a:gd name="connsiteX8" fmla="*/ 838150 w 4398573"/>
              <a:gd name="connsiteY8" fmla="*/ 0 h 5398045"/>
              <a:gd name="connsiteX0" fmla="*/ 838150 w 4398573"/>
              <a:gd name="connsiteY0" fmla="*/ 0 h 5398045"/>
              <a:gd name="connsiteX1" fmla="*/ 4398573 w 4398573"/>
              <a:gd name="connsiteY1" fmla="*/ 0 h 5398045"/>
              <a:gd name="connsiteX2" fmla="*/ 4398573 w 4398573"/>
              <a:gd name="connsiteY2" fmla="*/ 5389336 h 5398045"/>
              <a:gd name="connsiteX3" fmla="*/ 1071285 w 4398573"/>
              <a:gd name="connsiteY3" fmla="*/ 5398045 h 5398045"/>
              <a:gd name="connsiteX4" fmla="*/ 0 w 4398573"/>
              <a:gd name="connsiteY4" fmla="*/ 2147197 h 5398045"/>
              <a:gd name="connsiteX5" fmla="*/ 34608 w 4398573"/>
              <a:gd name="connsiteY5" fmla="*/ 1832552 h 5398045"/>
              <a:gd name="connsiteX6" fmla="*/ 661832 w 4398573"/>
              <a:gd name="connsiteY6" fmla="*/ 235092 h 5398045"/>
              <a:gd name="connsiteX7" fmla="*/ 838150 w 4398573"/>
              <a:gd name="connsiteY7" fmla="*/ 0 h 5398045"/>
              <a:gd name="connsiteX0" fmla="*/ 803542 w 4363965"/>
              <a:gd name="connsiteY0" fmla="*/ 0 h 5398045"/>
              <a:gd name="connsiteX1" fmla="*/ 4363965 w 4363965"/>
              <a:gd name="connsiteY1" fmla="*/ 0 h 5398045"/>
              <a:gd name="connsiteX2" fmla="*/ 4363965 w 4363965"/>
              <a:gd name="connsiteY2" fmla="*/ 5389336 h 5398045"/>
              <a:gd name="connsiteX3" fmla="*/ 1036677 w 4363965"/>
              <a:gd name="connsiteY3" fmla="*/ 5398045 h 5398045"/>
              <a:gd name="connsiteX4" fmla="*/ 0 w 4363965"/>
              <a:gd name="connsiteY4" fmla="*/ 1832552 h 5398045"/>
              <a:gd name="connsiteX5" fmla="*/ 627224 w 4363965"/>
              <a:gd name="connsiteY5" fmla="*/ 235092 h 5398045"/>
              <a:gd name="connsiteX6" fmla="*/ 803542 w 4363965"/>
              <a:gd name="connsiteY6" fmla="*/ 0 h 5398045"/>
              <a:gd name="connsiteX0" fmla="*/ 194994 w 3755417"/>
              <a:gd name="connsiteY0" fmla="*/ 0 h 5398045"/>
              <a:gd name="connsiteX1" fmla="*/ 3755417 w 3755417"/>
              <a:gd name="connsiteY1" fmla="*/ 0 h 5398045"/>
              <a:gd name="connsiteX2" fmla="*/ 3755417 w 3755417"/>
              <a:gd name="connsiteY2" fmla="*/ 5389336 h 5398045"/>
              <a:gd name="connsiteX3" fmla="*/ 428129 w 3755417"/>
              <a:gd name="connsiteY3" fmla="*/ 5398045 h 5398045"/>
              <a:gd name="connsiteX4" fmla="*/ 18676 w 3755417"/>
              <a:gd name="connsiteY4" fmla="*/ 235092 h 5398045"/>
              <a:gd name="connsiteX5" fmla="*/ 194994 w 3755417"/>
              <a:gd name="connsiteY5" fmla="*/ 0 h 5398045"/>
              <a:gd name="connsiteX0" fmla="*/ 328563 w 3888986"/>
              <a:gd name="connsiteY0" fmla="*/ 0 h 5398045"/>
              <a:gd name="connsiteX1" fmla="*/ 3888986 w 3888986"/>
              <a:gd name="connsiteY1" fmla="*/ 0 h 5398045"/>
              <a:gd name="connsiteX2" fmla="*/ 3888986 w 3888986"/>
              <a:gd name="connsiteY2" fmla="*/ 5389336 h 5398045"/>
              <a:gd name="connsiteX3" fmla="*/ 561698 w 3888986"/>
              <a:gd name="connsiteY3" fmla="*/ 5398045 h 5398045"/>
              <a:gd name="connsiteX4" fmla="*/ 328563 w 3888986"/>
              <a:gd name="connsiteY4" fmla="*/ 0 h 5398045"/>
              <a:gd name="connsiteX0" fmla="*/ 445772 w 4006195"/>
              <a:gd name="connsiteY0" fmla="*/ 0 h 5398045"/>
              <a:gd name="connsiteX1" fmla="*/ 4006195 w 4006195"/>
              <a:gd name="connsiteY1" fmla="*/ 0 h 5398045"/>
              <a:gd name="connsiteX2" fmla="*/ 4006195 w 4006195"/>
              <a:gd name="connsiteY2" fmla="*/ 5389336 h 5398045"/>
              <a:gd name="connsiteX3" fmla="*/ 678907 w 4006195"/>
              <a:gd name="connsiteY3" fmla="*/ 5398045 h 5398045"/>
              <a:gd name="connsiteX4" fmla="*/ 445772 w 4006195"/>
              <a:gd name="connsiteY4" fmla="*/ 0 h 5398045"/>
              <a:gd name="connsiteX0" fmla="*/ 583747 w 3889959"/>
              <a:gd name="connsiteY0" fmla="*/ 0 h 5406754"/>
              <a:gd name="connsiteX1" fmla="*/ 3889959 w 3889959"/>
              <a:gd name="connsiteY1" fmla="*/ 8709 h 5406754"/>
              <a:gd name="connsiteX2" fmla="*/ 3889959 w 3889959"/>
              <a:gd name="connsiteY2" fmla="*/ 5398045 h 5406754"/>
              <a:gd name="connsiteX3" fmla="*/ 562671 w 3889959"/>
              <a:gd name="connsiteY3" fmla="*/ 5406754 h 5406754"/>
              <a:gd name="connsiteX4" fmla="*/ 583747 w 3889959"/>
              <a:gd name="connsiteY4" fmla="*/ 0 h 5406754"/>
              <a:gd name="connsiteX0" fmla="*/ 717249 w 4023461"/>
              <a:gd name="connsiteY0" fmla="*/ 0 h 5406754"/>
              <a:gd name="connsiteX1" fmla="*/ 4023461 w 4023461"/>
              <a:gd name="connsiteY1" fmla="*/ 8709 h 5406754"/>
              <a:gd name="connsiteX2" fmla="*/ 4023461 w 4023461"/>
              <a:gd name="connsiteY2" fmla="*/ 5398045 h 5406754"/>
              <a:gd name="connsiteX3" fmla="*/ 696173 w 4023461"/>
              <a:gd name="connsiteY3" fmla="*/ 5406754 h 5406754"/>
              <a:gd name="connsiteX4" fmla="*/ 717249 w 4023461"/>
              <a:gd name="connsiteY4" fmla="*/ 0 h 5406754"/>
              <a:gd name="connsiteX0" fmla="*/ 681120 w 3987332"/>
              <a:gd name="connsiteY0" fmla="*/ 0 h 5406754"/>
              <a:gd name="connsiteX1" fmla="*/ 3987332 w 3987332"/>
              <a:gd name="connsiteY1" fmla="*/ 8709 h 5406754"/>
              <a:gd name="connsiteX2" fmla="*/ 3987332 w 3987332"/>
              <a:gd name="connsiteY2" fmla="*/ 5398045 h 5406754"/>
              <a:gd name="connsiteX3" fmla="*/ 660044 w 3987332"/>
              <a:gd name="connsiteY3" fmla="*/ 5406754 h 5406754"/>
              <a:gd name="connsiteX4" fmla="*/ 681120 w 3987332"/>
              <a:gd name="connsiteY4" fmla="*/ 0 h 5406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7332" h="5406754">
                <a:moveTo>
                  <a:pt x="681120" y="0"/>
                </a:moveTo>
                <a:lnTo>
                  <a:pt x="3987332" y="8709"/>
                </a:lnTo>
                <a:lnTo>
                  <a:pt x="3987332" y="5398045"/>
                </a:lnTo>
                <a:lnTo>
                  <a:pt x="660044" y="5406754"/>
                </a:lnTo>
                <a:cubicBezTo>
                  <a:pt x="-187570" y="4055685"/>
                  <a:pt x="-259126" y="1622486"/>
                  <a:pt x="681120" y="0"/>
                </a:cubicBezTo>
                <a:close/>
              </a:path>
            </a:pathLst>
          </a:custGeom>
          <a:noFill/>
          <a:ln>
            <a:noFill/>
          </a:ln>
        </p:spPr>
        <p:txBody>
          <a:bodyPr wrap="square" anchor="ctr" anchorCtr="1">
            <a:noAutofit/>
          </a:bodyPr>
          <a:lstStyle>
            <a:lvl1pPr marL="0" indent="0">
              <a:buNone/>
              <a:defRPr/>
            </a:lvl1pPr>
          </a:lstStyle>
          <a:p>
            <a:r>
              <a:rPr lang="en-US"/>
              <a:t>Click icon to add picture</a:t>
            </a:r>
          </a:p>
        </p:txBody>
      </p:sp>
      <p:cxnSp>
        <p:nvCxnSpPr>
          <p:cNvPr id="11" name="Straight Connector 10">
            <a:extLst>
              <a:ext uri="{FF2B5EF4-FFF2-40B4-BE49-F238E27FC236}">
                <a16:creationId xmlns:a16="http://schemas.microsoft.com/office/drawing/2014/main" id="{28A2C0ED-05B2-4422-928A-8FEA4FAC5B41}"/>
              </a:ext>
              <a:ext uri="{C183D7F6-B498-43B3-948B-1728B52AA6E4}">
                <adec:decorative xmlns:adec="http://schemas.microsoft.com/office/drawing/2017/decorative" val="1"/>
              </a:ext>
            </a:extLst>
          </p:cNvPr>
          <p:cNvCxnSpPr>
            <a:cxnSpLocks/>
          </p:cNvCxnSpPr>
          <p:nvPr userDrawn="1"/>
        </p:nvCxnSpPr>
        <p:spPr>
          <a:xfrm flipV="1">
            <a:off x="0" y="5409576"/>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29985979-3188-220E-DA0F-E941288E04AE}"/>
              </a:ext>
            </a:extLst>
          </p:cNvPr>
          <p:cNvSpPr>
            <a:spLocks noGrp="1"/>
          </p:cNvSpPr>
          <p:nvPr>
            <p:ph type="ctrTitle" hasCustomPrompt="1"/>
          </p:nvPr>
        </p:nvSpPr>
        <p:spPr>
          <a:xfrm>
            <a:off x="396238" y="1251373"/>
            <a:ext cx="7614912" cy="1439332"/>
          </a:xfrm>
        </p:spPr>
        <p:txBody>
          <a:bodyPr anchor="b" anchorCtr="0">
            <a:normAutofit/>
          </a:bodyPr>
          <a:lstStyle>
            <a:lvl1pPr algn="l">
              <a:defRPr sz="4400">
                <a:solidFill>
                  <a:schemeClr val="accent1"/>
                </a:solidFill>
                <a:latin typeface="+mn-lt"/>
              </a:defRPr>
            </a:lvl1pPr>
          </a:lstStyle>
          <a:p>
            <a:r>
              <a:rPr lang="en-US"/>
              <a:t>Presentation Title</a:t>
            </a:r>
          </a:p>
        </p:txBody>
      </p:sp>
      <p:sp>
        <p:nvSpPr>
          <p:cNvPr id="8" name="Subtitle 2">
            <a:extLst>
              <a:ext uri="{FF2B5EF4-FFF2-40B4-BE49-F238E27FC236}">
                <a16:creationId xmlns:a16="http://schemas.microsoft.com/office/drawing/2014/main" id="{8283C31D-4EFF-41D2-6940-F88E1CDDFB92}"/>
              </a:ext>
            </a:extLst>
          </p:cNvPr>
          <p:cNvSpPr>
            <a:spLocks noGrp="1"/>
          </p:cNvSpPr>
          <p:nvPr>
            <p:ph type="subTitle" idx="1" hasCustomPrompt="1"/>
          </p:nvPr>
        </p:nvSpPr>
        <p:spPr>
          <a:xfrm>
            <a:off x="396238" y="2817704"/>
            <a:ext cx="7614912" cy="533401"/>
          </a:xfrm>
        </p:spPr>
        <p:txBody>
          <a:bodyPr>
            <a:normAutofit/>
          </a:bodyPr>
          <a:lstStyle>
            <a:lvl1pPr marL="0" indent="0" algn="l">
              <a:buNone/>
              <a:defRPr sz="2800">
                <a:solidFill>
                  <a:schemeClr val="accent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sp>
        <p:nvSpPr>
          <p:cNvPr id="9" name="Name">
            <a:extLst>
              <a:ext uri="{FF2B5EF4-FFF2-40B4-BE49-F238E27FC236}">
                <a16:creationId xmlns:a16="http://schemas.microsoft.com/office/drawing/2014/main" id="{7A48B8CE-00B2-DD13-BF3F-BF98D3CE29F9}"/>
              </a:ext>
            </a:extLst>
          </p:cNvPr>
          <p:cNvSpPr>
            <a:spLocks noGrp="1"/>
          </p:cNvSpPr>
          <p:nvPr>
            <p:ph type="body" sz="quarter" idx="10" hasCustomPrompt="1"/>
          </p:nvPr>
        </p:nvSpPr>
        <p:spPr>
          <a:xfrm>
            <a:off x="396238" y="3706748"/>
            <a:ext cx="7614912" cy="822325"/>
          </a:xfrm>
        </p:spPr>
        <p:txBody>
          <a:bodyPr>
            <a:normAutofit/>
          </a:bodyPr>
          <a:lstStyle>
            <a:lvl1pPr marL="0" indent="0">
              <a:spcAft>
                <a:spcPts val="600"/>
              </a:spcAft>
              <a:buNone/>
              <a:defRPr sz="1800">
                <a:solidFill>
                  <a:srgbClr val="59565A"/>
                </a:solidFill>
                <a:latin typeface="+mn-lt"/>
              </a:defRPr>
            </a:lvl1pPr>
            <a:lvl2pPr marL="0" indent="0">
              <a:spcBef>
                <a:spcPts val="0"/>
              </a:spcBef>
              <a:spcAft>
                <a:spcPts val="600"/>
              </a:spcAft>
              <a:buFont typeface="Arial" panose="020B0604020202020204" pitchFamily="34" charset="0"/>
              <a:buNone/>
              <a:defRPr sz="2000">
                <a:solidFill>
                  <a:srgbClr val="0088B1"/>
                </a:solidFill>
                <a:latin typeface="+mn-lt"/>
              </a:defRPr>
            </a:lvl2pPr>
            <a:lvl3pPr marL="0" indent="0">
              <a:spcAft>
                <a:spcPts val="600"/>
              </a:spcAft>
              <a:buFont typeface="Arial" panose="020B0604020202020204" pitchFamily="34" charset="0"/>
              <a:buNone/>
              <a:defRPr sz="1800">
                <a:solidFill>
                  <a:srgbClr val="0088B1"/>
                </a:solidFill>
                <a:latin typeface="+mn-lt"/>
              </a:defRPr>
            </a:lvl3pPr>
          </a:lstStyle>
          <a:p>
            <a:pPr lvl="0"/>
            <a:r>
              <a:rPr lang="en-US"/>
              <a:t>Presenter’s Name | Presenter’s Name | Presenter’s Name</a:t>
            </a:r>
          </a:p>
        </p:txBody>
      </p:sp>
      <p:sp>
        <p:nvSpPr>
          <p:cNvPr id="10" name="Month">
            <a:extLst>
              <a:ext uri="{FF2B5EF4-FFF2-40B4-BE49-F238E27FC236}">
                <a16:creationId xmlns:a16="http://schemas.microsoft.com/office/drawing/2014/main" id="{8EECBA48-45CB-7570-03E2-F084A153FCF5}"/>
              </a:ext>
            </a:extLst>
          </p:cNvPr>
          <p:cNvSpPr>
            <a:spLocks noGrp="1"/>
          </p:cNvSpPr>
          <p:nvPr>
            <p:ph type="body" sz="quarter" idx="11" hasCustomPrompt="1"/>
          </p:nvPr>
        </p:nvSpPr>
        <p:spPr>
          <a:xfrm>
            <a:off x="396237" y="4723852"/>
            <a:ext cx="1445909" cy="276999"/>
          </a:xfrm>
        </p:spPr>
        <p:txBody>
          <a:bodyPr wrap="square">
            <a:spAutoFit/>
          </a:bodyPr>
          <a:lstStyle>
            <a:lvl1pPr marL="0" indent="0" algn="l">
              <a:buNone/>
              <a:defRPr sz="1800" cap="all" baseline="0">
                <a:solidFill>
                  <a:schemeClr val="tx1"/>
                </a:solidFill>
                <a:latin typeface="+mn-lt"/>
              </a:defRPr>
            </a:lvl1pPr>
            <a:lvl2pPr algn="r">
              <a:defRPr sz="1000"/>
            </a:lvl2pPr>
            <a:lvl3pPr algn="r">
              <a:defRPr sz="1000"/>
            </a:lvl3pPr>
            <a:lvl4pPr algn="r">
              <a:defRPr sz="1000"/>
            </a:lvl4pPr>
            <a:lvl5pPr algn="r">
              <a:defRPr sz="1000"/>
            </a:lvl5pPr>
          </a:lstStyle>
          <a:p>
            <a:pPr lvl="0"/>
            <a:r>
              <a:rPr lang="en-US"/>
              <a:t>Month 2024</a:t>
            </a:r>
          </a:p>
        </p:txBody>
      </p:sp>
      <p:pic>
        <p:nvPicPr>
          <p:cNvPr id="12" name="Graphic 11">
            <a:extLst>
              <a:ext uri="{FF2B5EF4-FFF2-40B4-BE49-F238E27FC236}">
                <a16:creationId xmlns:a16="http://schemas.microsoft.com/office/drawing/2014/main" id="{C401FD0B-283E-4AD7-2E37-496C5A9F7007}"/>
              </a:ext>
            </a:extLst>
          </p:cNvPr>
          <p:cNvPicPr>
            <a:picLocks noChangeAspect="1"/>
          </p:cNvPicPr>
          <p:nvPr userDrawn="1"/>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301745" y="5487704"/>
            <a:ext cx="2314575" cy="1209675"/>
          </a:xfrm>
          <a:prstGeom prst="rect">
            <a:avLst/>
          </a:prstGeom>
        </p:spPr>
      </p:pic>
      <p:sp>
        <p:nvSpPr>
          <p:cNvPr id="13" name="Text Placeholder 84">
            <a:extLst>
              <a:ext uri="{FF2B5EF4-FFF2-40B4-BE49-F238E27FC236}">
                <a16:creationId xmlns:a16="http://schemas.microsoft.com/office/drawing/2014/main" id="{859B6C17-03DC-0125-CD3C-3A0551668DFC}"/>
              </a:ext>
            </a:extLst>
          </p:cNvPr>
          <p:cNvSpPr>
            <a:spLocks noGrp="1"/>
          </p:cNvSpPr>
          <p:nvPr>
            <p:ph type="body" sz="quarter" idx="12" hasCustomPrompt="1"/>
          </p:nvPr>
        </p:nvSpPr>
        <p:spPr>
          <a:xfrm>
            <a:off x="3395765" y="5983978"/>
            <a:ext cx="8407400" cy="586582"/>
          </a:xfrm>
        </p:spPr>
        <p:txBody>
          <a:bodyPr anchor="b" anchorCtr="0">
            <a:normAutofit/>
          </a:bodyPr>
          <a:lstStyle>
            <a:lvl1pPr marL="0" indent="0" algn="r">
              <a:buNone/>
              <a:defRPr sz="900"/>
            </a:lvl1pPr>
          </a:lstStyle>
          <a:p>
            <a:pPr lvl="0"/>
            <a:r>
              <a:rPr lang="en-US"/>
              <a:t>Copyright information</a:t>
            </a:r>
          </a:p>
        </p:txBody>
      </p:sp>
    </p:spTree>
    <p:extLst>
      <p:ext uri="{BB962C8B-B14F-4D97-AF65-F5344CB8AC3E}">
        <p14:creationId xmlns:p14="http://schemas.microsoft.com/office/powerpoint/2010/main" val="246118427"/>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Agenda Layout</a:t>
            </a:r>
          </a:p>
        </p:txBody>
      </p:sp>
      <p:sp>
        <p:nvSpPr>
          <p:cNvPr id="24" name="Text Placeholder"/>
          <p:cNvSpPr>
            <a:spLocks noGrp="1"/>
          </p:cNvSpPr>
          <p:nvPr userDrawn="1">
            <p:ph type="body" sz="quarter" idx="10" hasCustomPrompt="1"/>
          </p:nvPr>
        </p:nvSpPr>
        <p:spPr>
          <a:xfrm>
            <a:off x="396240" y="1280160"/>
            <a:ext cx="11399520" cy="4846320"/>
          </a:xfrm>
        </p:spPr>
        <p:txBody>
          <a:bodyPr tIns="0" anchor="t" anchorCtr="0">
            <a:normAutofit/>
          </a:bodyPr>
          <a:lstStyle>
            <a:lvl1pPr marL="457200" indent="-457200">
              <a:lnSpc>
                <a:spcPct val="100000"/>
              </a:lnSpc>
              <a:spcBef>
                <a:spcPts val="3000"/>
              </a:spcBef>
              <a:buClr>
                <a:schemeClr val="tx1"/>
              </a:buClr>
              <a:buFont typeface="+mj-lt"/>
              <a:buAutoNum type="arabicPeriod"/>
              <a:defRPr sz="2400" baseline="0"/>
            </a:lvl1pPr>
            <a:lvl2pPr marL="914400" indent="-457200">
              <a:lnSpc>
                <a:spcPct val="100000"/>
              </a:lnSpc>
              <a:spcBef>
                <a:spcPts val="1200"/>
              </a:spcBef>
              <a:buClr>
                <a:schemeClr val="tx1"/>
              </a:buClr>
              <a:buFont typeface="+mj-lt"/>
              <a:buAutoNum type="alphaLcPeriod"/>
              <a:defRPr sz="2400"/>
            </a:lvl2pPr>
            <a:lvl3pPr marL="1371600" indent="-457200">
              <a:lnSpc>
                <a:spcPct val="100000"/>
              </a:lnSpc>
              <a:spcBef>
                <a:spcPts val="1200"/>
              </a:spcBef>
              <a:buClr>
                <a:schemeClr val="tx1"/>
              </a:buClr>
              <a:buFont typeface="+mj-lt"/>
              <a:buAutoNum type="romanLcPeriod"/>
              <a:defRPr sz="2400"/>
            </a:lvl3pPr>
            <a:lvl4pPr marL="1828800" indent="-457200">
              <a:lnSpc>
                <a:spcPct val="100000"/>
              </a:lnSpc>
              <a:spcBef>
                <a:spcPts val="1200"/>
              </a:spcBef>
              <a:buClr>
                <a:schemeClr val="tx1"/>
              </a:buClr>
              <a:buSzPct val="100000"/>
              <a:buFont typeface="+mj-lt"/>
              <a:buAutoNum type="arabicParenR"/>
              <a:defRPr sz="2400" baseline="0"/>
            </a:lvl4pPr>
            <a:lvl5pPr marL="2286000" indent="-457200">
              <a:lnSpc>
                <a:spcPct val="100000"/>
              </a:lnSpc>
              <a:spcBef>
                <a:spcPts val="1200"/>
              </a:spcBef>
              <a:buClr>
                <a:schemeClr val="tx1"/>
              </a:buClr>
              <a:buFont typeface="+mj-lt"/>
              <a:buAutoNum type="alphaLcParenR"/>
              <a:defRPr sz="2400"/>
            </a:lvl5pPr>
          </a:lstStyle>
          <a:p>
            <a:pPr lvl="0"/>
            <a:r>
              <a:rPr lang="en-US"/>
              <a:t>Click to insert agenda items.</a:t>
            </a:r>
          </a:p>
          <a:p>
            <a:pPr lvl="1"/>
            <a:r>
              <a:rPr lang="en-US"/>
              <a:t>Second level</a:t>
            </a:r>
          </a:p>
          <a:p>
            <a:pPr lvl="2"/>
            <a:r>
              <a:rPr lang="en-US"/>
              <a:t>Third level</a:t>
            </a:r>
          </a:p>
          <a:p>
            <a:pPr lvl="3"/>
            <a:r>
              <a:rPr lang="en-US"/>
              <a:t>Fourth level</a:t>
            </a:r>
          </a:p>
          <a:p>
            <a:pPr lvl="4"/>
            <a:r>
              <a:rPr lang="en-US"/>
              <a:t>Fifth level</a:t>
            </a:r>
          </a:p>
          <a:p>
            <a:pPr lvl="0"/>
            <a:r>
              <a:rPr lang="en-US"/>
              <a:t>Second agenda item</a:t>
            </a:r>
          </a:p>
          <a:p>
            <a:pPr lvl="0"/>
            <a:r>
              <a:rPr lang="en-US"/>
              <a:t>Third agenda item</a:t>
            </a:r>
          </a:p>
        </p:txBody>
      </p:sp>
      <p:sp>
        <p:nvSpPr>
          <p:cNvPr id="9" name="Slide Number"/>
          <p:cNvSpPr>
            <a:spLocks noGrp="1"/>
          </p:cNvSpPr>
          <p:nvPr>
            <p:ph type="sldNum" sz="quarter" idx="12"/>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296105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ivider">
    <p:bg>
      <p:bgRef idx="1001">
        <a:schemeClr val="bg1"/>
      </p:bgRef>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381D8CD-92AC-91B7-F1A9-C1BDAB9C16A9}"/>
              </a:ext>
            </a:extLst>
          </p:cNvPr>
          <p:cNvGrpSpPr/>
          <p:nvPr userDrawn="1"/>
        </p:nvGrpSpPr>
        <p:grpSpPr>
          <a:xfrm>
            <a:off x="8207171" y="-10973"/>
            <a:ext cx="3984829" cy="5443112"/>
            <a:chOff x="8207171" y="-10973"/>
            <a:chExt cx="3984829" cy="5443112"/>
          </a:xfrm>
          <a:gradFill>
            <a:gsLst>
              <a:gs pos="0">
                <a:schemeClr val="accent4">
                  <a:alpha val="25000"/>
                </a:schemeClr>
              </a:gs>
              <a:gs pos="26000">
                <a:schemeClr val="accent2">
                  <a:alpha val="25000"/>
                </a:schemeClr>
              </a:gs>
              <a:gs pos="81000">
                <a:schemeClr val="accent2">
                  <a:lumMod val="50000"/>
                  <a:alpha val="25000"/>
                </a:schemeClr>
              </a:gs>
            </a:gsLst>
            <a:lin ang="5400000" scaled="1"/>
          </a:gradFill>
        </p:grpSpPr>
        <p:sp>
          <p:nvSpPr>
            <p:cNvPr id="7" name="Rectangle 6">
              <a:extLst>
                <a:ext uri="{FF2B5EF4-FFF2-40B4-BE49-F238E27FC236}">
                  <a16:creationId xmlns:a16="http://schemas.microsoft.com/office/drawing/2014/main" id="{28C2EB43-CBE2-9E5F-C16E-2173F9497133}"/>
                </a:ext>
              </a:extLst>
            </p:cNvPr>
            <p:cNvSpPr/>
            <p:nvPr userDrawn="1"/>
          </p:nvSpPr>
          <p:spPr>
            <a:xfrm>
              <a:off x="8894516" y="0"/>
              <a:ext cx="3297484" cy="54321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8" name="Freeform: Shape 7">
              <a:extLst>
                <a:ext uri="{FF2B5EF4-FFF2-40B4-BE49-F238E27FC236}">
                  <a16:creationId xmlns:a16="http://schemas.microsoft.com/office/drawing/2014/main" id="{534F5D08-8A80-0CCA-6CA5-551B286AAA19}"/>
                </a:ext>
              </a:extLst>
            </p:cNvPr>
            <p:cNvSpPr/>
            <p:nvPr userDrawn="1"/>
          </p:nvSpPr>
          <p:spPr>
            <a:xfrm>
              <a:off x="8207171" y="-10973"/>
              <a:ext cx="687345" cy="5432140"/>
            </a:xfrm>
            <a:custGeom>
              <a:avLst/>
              <a:gdLst>
                <a:gd name="connsiteX0" fmla="*/ 687345 w 687345"/>
                <a:gd name="connsiteY0" fmla="*/ 0 h 5460924"/>
                <a:gd name="connsiteX1" fmla="*/ 687345 w 687345"/>
                <a:gd name="connsiteY1" fmla="*/ 5460924 h 5460924"/>
                <a:gd name="connsiteX2" fmla="*/ 568098 w 687345"/>
                <a:gd name="connsiteY2" fmla="*/ 5228097 h 5460924"/>
                <a:gd name="connsiteX3" fmla="*/ 0 w 687345"/>
                <a:gd name="connsiteY3" fmla="*/ 2730462 h 5460924"/>
                <a:gd name="connsiteX4" fmla="*/ 568098 w 687345"/>
                <a:gd name="connsiteY4" fmla="*/ 232827 h 5460924"/>
                <a:gd name="connsiteX5" fmla="*/ 687345 w 687345"/>
                <a:gd name="connsiteY5" fmla="*/ 0 h 5460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7345" h="5460924">
                  <a:moveTo>
                    <a:pt x="687345" y="0"/>
                  </a:moveTo>
                  <a:lnTo>
                    <a:pt x="687345" y="5460924"/>
                  </a:lnTo>
                  <a:lnTo>
                    <a:pt x="568098" y="5228097"/>
                  </a:lnTo>
                  <a:cubicBezTo>
                    <a:pt x="204026" y="4472525"/>
                    <a:pt x="0" y="3625320"/>
                    <a:pt x="0" y="2730462"/>
                  </a:cubicBezTo>
                  <a:cubicBezTo>
                    <a:pt x="0" y="1835604"/>
                    <a:pt x="204026" y="988399"/>
                    <a:pt x="568098" y="232827"/>
                  </a:cubicBezTo>
                  <a:lnTo>
                    <a:pt x="68734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grpSp>
      <p:grpSp>
        <p:nvGrpSpPr>
          <p:cNvPr id="16" name="Group 15">
            <a:extLst>
              <a:ext uri="{FF2B5EF4-FFF2-40B4-BE49-F238E27FC236}">
                <a16:creationId xmlns:a16="http://schemas.microsoft.com/office/drawing/2014/main" id="{56764811-CC6D-C568-55F9-2450A8F477DF}"/>
              </a:ext>
            </a:extLst>
          </p:cNvPr>
          <p:cNvGrpSpPr/>
          <p:nvPr userDrawn="1"/>
        </p:nvGrpSpPr>
        <p:grpSpPr>
          <a:xfrm>
            <a:off x="8494529" y="-92252"/>
            <a:ext cx="3832530" cy="5762782"/>
            <a:chOff x="9704153" y="0"/>
            <a:chExt cx="3832530" cy="5762782"/>
          </a:xfrm>
        </p:grpSpPr>
        <p:pic>
          <p:nvPicPr>
            <p:cNvPr id="17" name="Picture 16" descr="A white logo with a black background&#10;&#10;Description automatically generated">
              <a:extLst>
                <a:ext uri="{FF2B5EF4-FFF2-40B4-BE49-F238E27FC236}">
                  <a16:creationId xmlns:a16="http://schemas.microsoft.com/office/drawing/2014/main" id="{CDAA7EBC-7219-9A95-9A67-EACFEA4BBCDE}"/>
                </a:ext>
              </a:extLst>
            </p:cNvPr>
            <p:cNvPicPr>
              <a:picLocks noChangeAspect="1"/>
            </p:cNvPicPr>
            <p:nvPr userDrawn="1"/>
          </p:nvPicPr>
          <p:blipFill>
            <a:blip r:embed="rId2">
              <a:alphaModFix amt="25000"/>
              <a:extLst>
                <a:ext uri="{28A0092B-C50C-407E-A947-70E740481C1C}">
                  <a14:useLocalDpi xmlns:a14="http://schemas.microsoft.com/office/drawing/2010/main"/>
                </a:ext>
              </a:extLst>
            </a:blip>
            <a:stretch>
              <a:fillRect/>
            </a:stretch>
          </p:blipFill>
          <p:spPr>
            <a:xfrm>
              <a:off x="9704153" y="0"/>
              <a:ext cx="3832530" cy="5762782"/>
            </a:xfrm>
            <a:prstGeom prst="rect">
              <a:avLst/>
            </a:prstGeom>
          </p:spPr>
        </p:pic>
        <p:sp>
          <p:nvSpPr>
            <p:cNvPr id="18" name="Freeform: Shape 17">
              <a:extLst>
                <a:ext uri="{FF2B5EF4-FFF2-40B4-BE49-F238E27FC236}">
                  <a16:creationId xmlns:a16="http://schemas.microsoft.com/office/drawing/2014/main" id="{ED98CF96-FF5C-E138-3562-C605C057A876}"/>
                </a:ext>
              </a:extLst>
            </p:cNvPr>
            <p:cNvSpPr/>
            <p:nvPr userDrawn="1"/>
          </p:nvSpPr>
          <p:spPr>
            <a:xfrm>
              <a:off x="11685645" y="2361203"/>
              <a:ext cx="1132043" cy="603653"/>
            </a:xfrm>
            <a:custGeom>
              <a:avLst/>
              <a:gdLst>
                <a:gd name="connsiteX0" fmla="*/ 623357 w 623357"/>
                <a:gd name="connsiteY0" fmla="*/ 51866 h 332400"/>
                <a:gd name="connsiteX1" fmla="*/ 312168 w 623357"/>
                <a:gd name="connsiteY1" fmla="*/ 332401 h 332400"/>
                <a:gd name="connsiteX2" fmla="*/ 0 w 623357"/>
                <a:gd name="connsiteY2" fmla="*/ 45342 h 332400"/>
                <a:gd name="connsiteX3" fmla="*/ 301077 w 623357"/>
                <a:gd name="connsiteY3" fmla="*/ 0 h 332400"/>
                <a:gd name="connsiteX4" fmla="*/ 623031 w 623357"/>
                <a:gd name="connsiteY4" fmla="*/ 51866 h 33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357" h="332400">
                  <a:moveTo>
                    <a:pt x="623357" y="51866"/>
                  </a:moveTo>
                  <a:cubicBezTo>
                    <a:pt x="607374" y="209422"/>
                    <a:pt x="474286" y="332401"/>
                    <a:pt x="312168" y="332401"/>
                  </a:cubicBezTo>
                  <a:cubicBezTo>
                    <a:pt x="150049" y="332401"/>
                    <a:pt x="13374" y="206160"/>
                    <a:pt x="0" y="45342"/>
                  </a:cubicBezTo>
                  <a:cubicBezTo>
                    <a:pt x="94922" y="16310"/>
                    <a:pt x="196369" y="0"/>
                    <a:pt x="301077" y="0"/>
                  </a:cubicBezTo>
                  <a:cubicBezTo>
                    <a:pt x="413614" y="0"/>
                    <a:pt x="521911" y="18267"/>
                    <a:pt x="623031" y="51866"/>
                  </a:cubicBezTo>
                  <a:close/>
                </a:path>
              </a:pathLst>
            </a:custGeom>
            <a:solidFill>
              <a:schemeClr val="bg1">
                <a:alpha val="15000"/>
              </a:schemeClr>
            </a:solidFill>
            <a:ln w="0" cap="flat">
              <a:noFill/>
              <a:prstDash val="solid"/>
              <a:miter/>
            </a:ln>
          </p:spPr>
          <p:txBody>
            <a:bodyPr rtlCol="0" anchor="ctr"/>
            <a:lstStyle/>
            <a:p>
              <a:endParaRPr lang="en-US"/>
            </a:p>
          </p:txBody>
        </p:sp>
      </p:grpSp>
      <p:sp>
        <p:nvSpPr>
          <p:cNvPr id="2" name="Title"/>
          <p:cNvSpPr>
            <a:spLocks noGrp="1"/>
          </p:cNvSpPr>
          <p:nvPr userDrawn="1">
            <p:ph type="ctrTitle"/>
          </p:nvPr>
        </p:nvSpPr>
        <p:spPr>
          <a:xfrm>
            <a:off x="381000" y="1703680"/>
            <a:ext cx="7691112" cy="2005977"/>
          </a:xfrm>
        </p:spPr>
        <p:txBody>
          <a:bodyPr anchor="b">
            <a:normAutofit/>
          </a:bodyPr>
          <a:lstStyle>
            <a:lvl1pPr algn="l">
              <a:defRPr sz="4000">
                <a:solidFill>
                  <a:schemeClr val="accent1"/>
                </a:solidFill>
                <a:latin typeface="+mn-lt"/>
              </a:defRPr>
            </a:lvl1pPr>
          </a:lstStyle>
          <a:p>
            <a:r>
              <a:rPr lang="en-US"/>
              <a:t>Click to edit Master title style</a:t>
            </a:r>
          </a:p>
        </p:txBody>
      </p:sp>
      <p:sp>
        <p:nvSpPr>
          <p:cNvPr id="3" name="Subtitle"/>
          <p:cNvSpPr>
            <a:spLocks noGrp="1"/>
          </p:cNvSpPr>
          <p:nvPr userDrawn="1">
            <p:ph type="subTitle" idx="1"/>
          </p:nvPr>
        </p:nvSpPr>
        <p:spPr>
          <a:xfrm>
            <a:off x="381000" y="3938257"/>
            <a:ext cx="7691112" cy="1060704"/>
          </a:xfrm>
        </p:spPr>
        <p:txBody>
          <a:bodyPr>
            <a:normAutofit/>
          </a:bodyPr>
          <a:lstStyle>
            <a:lvl1pPr marL="0" indent="0" algn="l">
              <a:buNone/>
              <a:defRPr sz="28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07C0D34A-2EAA-4858-A1CE-ACB8E1CE8BAB}"/>
              </a:ext>
            </a:extLst>
          </p:cNvPr>
          <p:cNvSpPr>
            <a:spLocks noGrp="1"/>
          </p:cNvSpPr>
          <p:nvPr userDrawn="1">
            <p:ph type="sldNum" sz="quarter" idx="11"/>
          </p:nvPr>
        </p:nvSpPr>
        <p:spPr/>
        <p:txBody>
          <a:bodyPr/>
          <a:lstStyle/>
          <a:p>
            <a:fld id="{99A20822-4A49-4D36-86E3-300BA48D3F00}" type="slidenum">
              <a:rPr lang="en-US" smtClean="0"/>
              <a:pPr/>
              <a:t>‹#›</a:t>
            </a:fld>
            <a:endParaRPr lang="en-US"/>
          </a:p>
        </p:txBody>
      </p:sp>
      <p:pic>
        <p:nvPicPr>
          <p:cNvPr id="4" name="Graphic 3">
            <a:extLst>
              <a:ext uri="{FF2B5EF4-FFF2-40B4-BE49-F238E27FC236}">
                <a16:creationId xmlns:a16="http://schemas.microsoft.com/office/drawing/2014/main" id="{7F375497-F5BA-766C-11AB-E46625BF44CF}"/>
              </a:ext>
            </a:extLst>
          </p:cNvPr>
          <p:cNvPicPr>
            <a:picLocks noChangeAspect="1"/>
          </p:cNvPicPr>
          <p:nvPr userDrawn="1"/>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01745" y="5487704"/>
            <a:ext cx="2314575" cy="1209675"/>
          </a:xfrm>
          <a:prstGeom prst="rect">
            <a:avLst/>
          </a:prstGeom>
        </p:spPr>
      </p:pic>
      <p:cxnSp>
        <p:nvCxnSpPr>
          <p:cNvPr id="19" name="Straight Connector 18">
            <a:extLst>
              <a:ext uri="{FF2B5EF4-FFF2-40B4-BE49-F238E27FC236}">
                <a16:creationId xmlns:a16="http://schemas.microsoft.com/office/drawing/2014/main" id="{4C23DCA9-AF8F-90B7-7E08-1B8AD5BE56C2}"/>
              </a:ext>
              <a:ext uri="{C183D7F6-B498-43B3-948B-1728B52AA6E4}">
                <adec:decorative xmlns:adec="http://schemas.microsoft.com/office/drawing/2017/decorative" val="1"/>
              </a:ext>
            </a:extLst>
          </p:cNvPr>
          <p:cNvCxnSpPr>
            <a:cxnSpLocks/>
          </p:cNvCxnSpPr>
          <p:nvPr userDrawn="1"/>
        </p:nvCxnSpPr>
        <p:spPr>
          <a:xfrm flipV="1">
            <a:off x="0" y="5432142"/>
            <a:ext cx="12188952"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6043453"/>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p:bg>
      <p:bgRef idx="1001">
        <a:schemeClr val="bg1"/>
      </p:bgRef>
    </p:bg>
    <p:spTree>
      <p:nvGrpSpPr>
        <p:cNvPr id="1" name=""/>
        <p:cNvGrpSpPr/>
        <p:nvPr/>
      </p:nvGrpSpPr>
      <p:grpSpPr>
        <a:xfrm>
          <a:off x="0" y="0"/>
          <a:ext cx="0" cy="0"/>
          <a:chOff x="0" y="0"/>
          <a:chExt cx="0" cy="0"/>
        </a:xfrm>
      </p:grpSpPr>
      <p:sp>
        <p:nvSpPr>
          <p:cNvPr id="2" name="Title"/>
          <p:cNvSpPr>
            <a:spLocks noGrp="1"/>
          </p:cNvSpPr>
          <p:nvPr userDrawn="1">
            <p:ph type="ctrTitle"/>
          </p:nvPr>
        </p:nvSpPr>
        <p:spPr>
          <a:xfrm>
            <a:off x="381000" y="1703680"/>
            <a:ext cx="7691112" cy="2005977"/>
          </a:xfrm>
        </p:spPr>
        <p:txBody>
          <a:bodyPr anchor="b">
            <a:normAutofit/>
          </a:bodyPr>
          <a:lstStyle>
            <a:lvl1pPr algn="l">
              <a:defRPr sz="4000">
                <a:solidFill>
                  <a:schemeClr val="accent1"/>
                </a:solidFill>
                <a:latin typeface="+mn-lt"/>
              </a:defRPr>
            </a:lvl1pPr>
          </a:lstStyle>
          <a:p>
            <a:r>
              <a:rPr lang="en-US"/>
              <a:t>Click to edit Master title style</a:t>
            </a:r>
          </a:p>
        </p:txBody>
      </p:sp>
      <p:sp>
        <p:nvSpPr>
          <p:cNvPr id="3" name="Subtitle"/>
          <p:cNvSpPr>
            <a:spLocks noGrp="1"/>
          </p:cNvSpPr>
          <p:nvPr userDrawn="1">
            <p:ph type="subTitle" idx="1"/>
          </p:nvPr>
        </p:nvSpPr>
        <p:spPr>
          <a:xfrm>
            <a:off x="381000" y="3938257"/>
            <a:ext cx="7691112" cy="1060704"/>
          </a:xfrm>
        </p:spPr>
        <p:txBody>
          <a:bodyPr>
            <a:normAutofit/>
          </a:bodyPr>
          <a:lstStyle>
            <a:lvl1pPr marL="0" indent="0" algn="l">
              <a:buNone/>
              <a:defRPr sz="28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Graphic 3">
            <a:extLst>
              <a:ext uri="{FF2B5EF4-FFF2-40B4-BE49-F238E27FC236}">
                <a16:creationId xmlns:a16="http://schemas.microsoft.com/office/drawing/2014/main" id="{7F375497-F5BA-766C-11AB-E46625BF44CF}"/>
              </a:ext>
            </a:extLst>
          </p:cNvPr>
          <p:cNvPicPr>
            <a:picLocks noChangeAspect="1"/>
          </p:cNvPicPr>
          <p:nvPr userDrawn="1"/>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301745" y="5487704"/>
            <a:ext cx="2314575" cy="1209675"/>
          </a:xfrm>
          <a:prstGeom prst="rect">
            <a:avLst/>
          </a:prstGeom>
        </p:spPr>
      </p:pic>
      <p:cxnSp>
        <p:nvCxnSpPr>
          <p:cNvPr id="19" name="Straight Connector 18">
            <a:extLst>
              <a:ext uri="{FF2B5EF4-FFF2-40B4-BE49-F238E27FC236}">
                <a16:creationId xmlns:a16="http://schemas.microsoft.com/office/drawing/2014/main" id="{4C23DCA9-AF8F-90B7-7E08-1B8AD5BE56C2}"/>
              </a:ext>
              <a:ext uri="{C183D7F6-B498-43B3-948B-1728B52AA6E4}">
                <adec:decorative xmlns:adec="http://schemas.microsoft.com/office/drawing/2017/decorative" val="1"/>
              </a:ext>
            </a:extLst>
          </p:cNvPr>
          <p:cNvCxnSpPr>
            <a:cxnSpLocks/>
          </p:cNvCxnSpPr>
          <p:nvPr userDrawn="1"/>
        </p:nvCxnSpPr>
        <p:spPr>
          <a:xfrm flipV="1">
            <a:off x="0" y="5432142"/>
            <a:ext cx="12188952"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0" name="Slide Number Placeholder 5">
            <a:extLst>
              <a:ext uri="{FF2B5EF4-FFF2-40B4-BE49-F238E27FC236}">
                <a16:creationId xmlns:a16="http://schemas.microsoft.com/office/drawing/2014/main" id="{07C0D34A-2EAA-4858-A1CE-ACB8E1CE8BAB}"/>
              </a:ext>
            </a:extLst>
          </p:cNvPr>
          <p:cNvSpPr>
            <a:spLocks noGrp="1"/>
          </p:cNvSpPr>
          <p:nvPr>
            <p:ph type="sldNum" sz="quarter" idx="11"/>
          </p:nvPr>
        </p:nvSpPr>
        <p:spPr>
          <a:xfrm>
            <a:off x="11643561" y="6585203"/>
            <a:ext cx="153888" cy="153888"/>
          </a:xfrm>
        </p:spPr>
        <p:txBody>
          <a:bodyPr/>
          <a:lstStyle/>
          <a:p>
            <a:fld id="{99A20822-4A49-4D36-86E3-300BA48D3F00}" type="slidenum">
              <a:rPr lang="en-US" smtClean="0"/>
              <a:pPr/>
              <a:t>‹#›</a:t>
            </a:fld>
            <a:endParaRPr lang="en-US"/>
          </a:p>
        </p:txBody>
      </p:sp>
      <p:grpSp>
        <p:nvGrpSpPr>
          <p:cNvPr id="21" name="Group 20">
            <a:extLst>
              <a:ext uri="{FF2B5EF4-FFF2-40B4-BE49-F238E27FC236}">
                <a16:creationId xmlns:a16="http://schemas.microsoft.com/office/drawing/2014/main" id="{6BC059DD-75BF-D883-CF3B-4D287004F671}"/>
              </a:ext>
            </a:extLst>
          </p:cNvPr>
          <p:cNvGrpSpPr/>
          <p:nvPr userDrawn="1"/>
        </p:nvGrpSpPr>
        <p:grpSpPr>
          <a:xfrm>
            <a:off x="8203155" y="-14989"/>
            <a:ext cx="3984829" cy="5443112"/>
            <a:chOff x="8207171" y="-10973"/>
            <a:chExt cx="3984829" cy="5443112"/>
          </a:xfrm>
          <a:gradFill>
            <a:gsLst>
              <a:gs pos="0">
                <a:schemeClr val="accent4">
                  <a:alpha val="25000"/>
                </a:schemeClr>
              </a:gs>
              <a:gs pos="26000">
                <a:schemeClr val="accent2">
                  <a:alpha val="25000"/>
                </a:schemeClr>
              </a:gs>
              <a:gs pos="81000">
                <a:schemeClr val="accent2">
                  <a:lumMod val="50000"/>
                  <a:alpha val="25000"/>
                </a:schemeClr>
              </a:gs>
            </a:gsLst>
            <a:lin ang="5400000" scaled="1"/>
          </a:gradFill>
        </p:grpSpPr>
        <p:sp>
          <p:nvSpPr>
            <p:cNvPr id="22" name="Rectangle 21">
              <a:extLst>
                <a:ext uri="{FF2B5EF4-FFF2-40B4-BE49-F238E27FC236}">
                  <a16:creationId xmlns:a16="http://schemas.microsoft.com/office/drawing/2014/main" id="{41218E66-BA0A-79F7-8FEC-7B11F3F8B4AC}"/>
                </a:ext>
              </a:extLst>
            </p:cNvPr>
            <p:cNvSpPr/>
            <p:nvPr userDrawn="1"/>
          </p:nvSpPr>
          <p:spPr>
            <a:xfrm>
              <a:off x="8894516" y="0"/>
              <a:ext cx="3297484" cy="54321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23" name="Freeform: Shape 22">
              <a:extLst>
                <a:ext uri="{FF2B5EF4-FFF2-40B4-BE49-F238E27FC236}">
                  <a16:creationId xmlns:a16="http://schemas.microsoft.com/office/drawing/2014/main" id="{142302ED-CE6E-6D37-902B-C312A4607F0B}"/>
                </a:ext>
              </a:extLst>
            </p:cNvPr>
            <p:cNvSpPr/>
            <p:nvPr userDrawn="1"/>
          </p:nvSpPr>
          <p:spPr>
            <a:xfrm>
              <a:off x="8207171" y="-10973"/>
              <a:ext cx="687345" cy="5432140"/>
            </a:xfrm>
            <a:custGeom>
              <a:avLst/>
              <a:gdLst>
                <a:gd name="connsiteX0" fmla="*/ 687345 w 687345"/>
                <a:gd name="connsiteY0" fmla="*/ 0 h 5460924"/>
                <a:gd name="connsiteX1" fmla="*/ 687345 w 687345"/>
                <a:gd name="connsiteY1" fmla="*/ 5460924 h 5460924"/>
                <a:gd name="connsiteX2" fmla="*/ 568098 w 687345"/>
                <a:gd name="connsiteY2" fmla="*/ 5228097 h 5460924"/>
                <a:gd name="connsiteX3" fmla="*/ 0 w 687345"/>
                <a:gd name="connsiteY3" fmla="*/ 2730462 h 5460924"/>
                <a:gd name="connsiteX4" fmla="*/ 568098 w 687345"/>
                <a:gd name="connsiteY4" fmla="*/ 232827 h 5460924"/>
                <a:gd name="connsiteX5" fmla="*/ 687345 w 687345"/>
                <a:gd name="connsiteY5" fmla="*/ 0 h 5460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7345" h="5460924">
                  <a:moveTo>
                    <a:pt x="687345" y="0"/>
                  </a:moveTo>
                  <a:lnTo>
                    <a:pt x="687345" y="5460924"/>
                  </a:lnTo>
                  <a:lnTo>
                    <a:pt x="568098" y="5228097"/>
                  </a:lnTo>
                  <a:cubicBezTo>
                    <a:pt x="204026" y="4472525"/>
                    <a:pt x="0" y="3625320"/>
                    <a:pt x="0" y="2730462"/>
                  </a:cubicBezTo>
                  <a:cubicBezTo>
                    <a:pt x="0" y="1835604"/>
                    <a:pt x="204026" y="988399"/>
                    <a:pt x="568098" y="232827"/>
                  </a:cubicBezTo>
                  <a:lnTo>
                    <a:pt x="68734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grpSp>
      <p:pic>
        <p:nvPicPr>
          <p:cNvPr id="24" name="Picture 23" descr="A white logo with a black background&#10;&#10;Description automatically generated">
            <a:extLst>
              <a:ext uri="{FF2B5EF4-FFF2-40B4-BE49-F238E27FC236}">
                <a16:creationId xmlns:a16="http://schemas.microsoft.com/office/drawing/2014/main" id="{0A417A4B-E4F2-BA37-376B-F4F8CB882F8A}"/>
              </a:ext>
            </a:extLst>
          </p:cNvPr>
          <p:cNvPicPr>
            <a:picLocks noChangeAspect="1"/>
          </p:cNvPicPr>
          <p:nvPr userDrawn="1"/>
        </p:nvPicPr>
        <p:blipFill>
          <a:blip r:embed="rId3">
            <a:alphaModFix amt="25000"/>
            <a:extLst>
              <a:ext uri="{28A0092B-C50C-407E-A947-70E740481C1C}">
                <a14:useLocalDpi xmlns:a14="http://schemas.microsoft.com/office/drawing/2010/main"/>
              </a:ext>
            </a:extLst>
          </a:blip>
          <a:stretch>
            <a:fillRect/>
          </a:stretch>
        </p:blipFill>
        <p:spPr>
          <a:xfrm>
            <a:off x="8646929" y="-156416"/>
            <a:ext cx="3832530" cy="5762782"/>
          </a:xfrm>
          <a:prstGeom prst="rect">
            <a:avLst/>
          </a:prstGeom>
        </p:spPr>
      </p:pic>
      <p:sp>
        <p:nvSpPr>
          <p:cNvPr id="25" name="Freeform: Shape 24">
            <a:extLst>
              <a:ext uri="{FF2B5EF4-FFF2-40B4-BE49-F238E27FC236}">
                <a16:creationId xmlns:a16="http://schemas.microsoft.com/office/drawing/2014/main" id="{8EE48C3D-7720-D3CD-9850-430CCE4F9C0D}"/>
              </a:ext>
            </a:extLst>
          </p:cNvPr>
          <p:cNvSpPr/>
          <p:nvPr userDrawn="1"/>
        </p:nvSpPr>
        <p:spPr>
          <a:xfrm>
            <a:off x="10640452" y="2228839"/>
            <a:ext cx="1132043" cy="603653"/>
          </a:xfrm>
          <a:custGeom>
            <a:avLst/>
            <a:gdLst>
              <a:gd name="connsiteX0" fmla="*/ 623357 w 623357"/>
              <a:gd name="connsiteY0" fmla="*/ 51866 h 332400"/>
              <a:gd name="connsiteX1" fmla="*/ 312168 w 623357"/>
              <a:gd name="connsiteY1" fmla="*/ 332401 h 332400"/>
              <a:gd name="connsiteX2" fmla="*/ 0 w 623357"/>
              <a:gd name="connsiteY2" fmla="*/ 45342 h 332400"/>
              <a:gd name="connsiteX3" fmla="*/ 301077 w 623357"/>
              <a:gd name="connsiteY3" fmla="*/ 0 h 332400"/>
              <a:gd name="connsiteX4" fmla="*/ 623031 w 623357"/>
              <a:gd name="connsiteY4" fmla="*/ 51866 h 33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357" h="332400">
                <a:moveTo>
                  <a:pt x="623357" y="51866"/>
                </a:moveTo>
                <a:cubicBezTo>
                  <a:pt x="607374" y="209422"/>
                  <a:pt x="474286" y="332401"/>
                  <a:pt x="312168" y="332401"/>
                </a:cubicBezTo>
                <a:cubicBezTo>
                  <a:pt x="150049" y="332401"/>
                  <a:pt x="13374" y="206160"/>
                  <a:pt x="0" y="45342"/>
                </a:cubicBezTo>
                <a:cubicBezTo>
                  <a:pt x="94922" y="16310"/>
                  <a:pt x="196369" y="0"/>
                  <a:pt x="301077" y="0"/>
                </a:cubicBezTo>
                <a:cubicBezTo>
                  <a:pt x="413614" y="0"/>
                  <a:pt x="521911" y="18267"/>
                  <a:pt x="623031" y="51866"/>
                </a:cubicBezTo>
                <a:close/>
              </a:path>
            </a:pathLst>
          </a:custGeom>
          <a:solidFill>
            <a:schemeClr val="bg1">
              <a:alpha val="15000"/>
            </a:schemeClr>
          </a:solidFill>
          <a:ln w="0" cap="flat">
            <a:noFill/>
            <a:prstDash val="solid"/>
            <a:miter/>
          </a:ln>
        </p:spPr>
        <p:txBody>
          <a:bodyPr rtlCol="0" anchor="ctr"/>
          <a:lstStyle/>
          <a:p>
            <a:endParaRPr lang="en-US"/>
          </a:p>
        </p:txBody>
      </p:sp>
    </p:spTree>
    <p:extLst>
      <p:ext uri="{BB962C8B-B14F-4D97-AF65-F5344CB8AC3E}">
        <p14:creationId xmlns:p14="http://schemas.microsoft.com/office/powerpoint/2010/main" val="346565190"/>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ivider with image">
    <p:bg>
      <p:bgRef idx="1001">
        <a:schemeClr val="bg1"/>
      </p:bgRef>
    </p:bg>
    <p:spTree>
      <p:nvGrpSpPr>
        <p:cNvPr id="1" name=""/>
        <p:cNvGrpSpPr/>
        <p:nvPr/>
      </p:nvGrpSpPr>
      <p:grpSpPr>
        <a:xfrm>
          <a:off x="0" y="0"/>
          <a:ext cx="0" cy="0"/>
          <a:chOff x="0" y="0"/>
          <a:chExt cx="0" cy="0"/>
        </a:xfrm>
      </p:grpSpPr>
      <p:sp>
        <p:nvSpPr>
          <p:cNvPr id="2" name="Title"/>
          <p:cNvSpPr>
            <a:spLocks noGrp="1"/>
          </p:cNvSpPr>
          <p:nvPr userDrawn="1">
            <p:ph type="ctrTitle" hasCustomPrompt="1"/>
          </p:nvPr>
        </p:nvSpPr>
        <p:spPr>
          <a:xfrm>
            <a:off x="381000" y="796538"/>
            <a:ext cx="7622177" cy="2005977"/>
          </a:xfrm>
        </p:spPr>
        <p:txBody>
          <a:bodyPr anchor="b">
            <a:normAutofit/>
          </a:bodyPr>
          <a:lstStyle>
            <a:lvl1pPr algn="l">
              <a:defRPr sz="4000">
                <a:solidFill>
                  <a:schemeClr val="accent1"/>
                </a:solidFill>
                <a:latin typeface="+mn-lt"/>
              </a:defRPr>
            </a:lvl1pPr>
          </a:lstStyle>
          <a:p>
            <a:r>
              <a:rPr lang="en-US"/>
              <a:t>Section Divider Title</a:t>
            </a:r>
          </a:p>
        </p:txBody>
      </p:sp>
      <p:sp>
        <p:nvSpPr>
          <p:cNvPr id="3" name="Subtitle"/>
          <p:cNvSpPr>
            <a:spLocks noGrp="1"/>
          </p:cNvSpPr>
          <p:nvPr userDrawn="1">
            <p:ph type="subTitle" idx="1" hasCustomPrompt="1"/>
          </p:nvPr>
        </p:nvSpPr>
        <p:spPr>
          <a:xfrm>
            <a:off x="381000" y="2992984"/>
            <a:ext cx="7622177" cy="2005977"/>
          </a:xfrm>
        </p:spPr>
        <p:txBody>
          <a:bodyPr>
            <a:normAutofit/>
          </a:bodyPr>
          <a:lstStyle>
            <a:lvl1pPr marL="0" indent="0" algn="l">
              <a:buNone/>
              <a:defRPr sz="28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Additional information about this section (optional).</a:t>
            </a:r>
          </a:p>
        </p:txBody>
      </p:sp>
      <p:sp>
        <p:nvSpPr>
          <p:cNvPr id="6" name="Slide Number Placeholder 5">
            <a:extLst>
              <a:ext uri="{FF2B5EF4-FFF2-40B4-BE49-F238E27FC236}">
                <a16:creationId xmlns:a16="http://schemas.microsoft.com/office/drawing/2014/main" id="{07C0D34A-2EAA-4858-A1CE-ACB8E1CE8BAB}"/>
              </a:ext>
            </a:extLst>
          </p:cNvPr>
          <p:cNvSpPr>
            <a:spLocks noGrp="1"/>
          </p:cNvSpPr>
          <p:nvPr userDrawn="1">
            <p:ph type="sldNum" sz="quarter" idx="11"/>
          </p:nvPr>
        </p:nvSpPr>
        <p:spPr/>
        <p:txBody>
          <a:bodyPr/>
          <a:lstStyle/>
          <a:p>
            <a:fld id="{99A20822-4A49-4D36-86E3-300BA48D3F00}" type="slidenum">
              <a:rPr lang="en-US" smtClean="0"/>
              <a:pPr/>
              <a:t>‹#›</a:t>
            </a:fld>
            <a:endParaRPr lang="en-US"/>
          </a:p>
        </p:txBody>
      </p:sp>
      <p:sp>
        <p:nvSpPr>
          <p:cNvPr id="4" name="Picture Placeholder 18">
            <a:extLst>
              <a:ext uri="{FF2B5EF4-FFF2-40B4-BE49-F238E27FC236}">
                <a16:creationId xmlns:a16="http://schemas.microsoft.com/office/drawing/2014/main" id="{237CB260-6FC7-B5D1-3E67-246D1155316B}"/>
              </a:ext>
            </a:extLst>
          </p:cNvPr>
          <p:cNvSpPr>
            <a:spLocks noGrp="1"/>
          </p:cNvSpPr>
          <p:nvPr>
            <p:ph type="pic" sz="quarter" idx="14"/>
          </p:nvPr>
        </p:nvSpPr>
        <p:spPr>
          <a:xfrm>
            <a:off x="8230732" y="-8709"/>
            <a:ext cx="3961268" cy="5406754"/>
          </a:xfrm>
          <a:custGeom>
            <a:avLst/>
            <a:gdLst>
              <a:gd name="connsiteX0" fmla="*/ 848810 w 4409233"/>
              <a:gd name="connsiteY0" fmla="*/ 0 h 5389336"/>
              <a:gd name="connsiteX1" fmla="*/ 4409233 w 4409233"/>
              <a:gd name="connsiteY1" fmla="*/ 0 h 5389336"/>
              <a:gd name="connsiteX2" fmla="*/ 4409233 w 4409233"/>
              <a:gd name="connsiteY2" fmla="*/ 5389336 h 5389336"/>
              <a:gd name="connsiteX3" fmla="*/ 1362453 w 4409233"/>
              <a:gd name="connsiteY3" fmla="*/ 5389336 h 5389336"/>
              <a:gd name="connsiteX4" fmla="*/ 1153396 w 4409233"/>
              <a:gd name="connsiteY4" fmla="*/ 5199893 h 5389336"/>
              <a:gd name="connsiteX5" fmla="*/ 5014 w 4409233"/>
              <a:gd name="connsiteY5" fmla="*/ 2625361 h 5389336"/>
              <a:gd name="connsiteX6" fmla="*/ 0 w 4409233"/>
              <a:gd name="connsiteY6" fmla="*/ 2427646 h 5389336"/>
              <a:gd name="connsiteX7" fmla="*/ 10660 w 4409233"/>
              <a:gd name="connsiteY7" fmla="*/ 2147197 h 5389336"/>
              <a:gd name="connsiteX8" fmla="*/ 13521 w 4409233"/>
              <a:gd name="connsiteY8" fmla="*/ 2109676 h 5389336"/>
              <a:gd name="connsiteX9" fmla="*/ 45268 w 4409233"/>
              <a:gd name="connsiteY9" fmla="*/ 1832552 h 5389336"/>
              <a:gd name="connsiteX10" fmla="*/ 672492 w 4409233"/>
              <a:gd name="connsiteY10" fmla="*/ 235092 h 5389336"/>
              <a:gd name="connsiteX0" fmla="*/ 848810 w 4409233"/>
              <a:gd name="connsiteY0" fmla="*/ 0 h 5398045"/>
              <a:gd name="connsiteX1" fmla="*/ 4409233 w 4409233"/>
              <a:gd name="connsiteY1" fmla="*/ 0 h 5398045"/>
              <a:gd name="connsiteX2" fmla="*/ 4409233 w 4409233"/>
              <a:gd name="connsiteY2" fmla="*/ 5389336 h 5398045"/>
              <a:gd name="connsiteX3" fmla="*/ 1081945 w 4409233"/>
              <a:gd name="connsiteY3" fmla="*/ 5398045 h 5398045"/>
              <a:gd name="connsiteX4" fmla="*/ 1153396 w 4409233"/>
              <a:gd name="connsiteY4" fmla="*/ 5199893 h 5398045"/>
              <a:gd name="connsiteX5" fmla="*/ 5014 w 4409233"/>
              <a:gd name="connsiteY5" fmla="*/ 2625361 h 5398045"/>
              <a:gd name="connsiteX6" fmla="*/ 0 w 4409233"/>
              <a:gd name="connsiteY6" fmla="*/ 2427646 h 5398045"/>
              <a:gd name="connsiteX7" fmla="*/ 10660 w 4409233"/>
              <a:gd name="connsiteY7" fmla="*/ 2147197 h 5398045"/>
              <a:gd name="connsiteX8" fmla="*/ 13521 w 4409233"/>
              <a:gd name="connsiteY8" fmla="*/ 2109676 h 5398045"/>
              <a:gd name="connsiteX9" fmla="*/ 45268 w 4409233"/>
              <a:gd name="connsiteY9" fmla="*/ 1832552 h 5398045"/>
              <a:gd name="connsiteX10" fmla="*/ 672492 w 4409233"/>
              <a:gd name="connsiteY10" fmla="*/ 235092 h 5398045"/>
              <a:gd name="connsiteX11" fmla="*/ 848810 w 4409233"/>
              <a:gd name="connsiteY11" fmla="*/ 0 h 5398045"/>
              <a:gd name="connsiteX0" fmla="*/ 848810 w 4409233"/>
              <a:gd name="connsiteY0" fmla="*/ 0 h 5398045"/>
              <a:gd name="connsiteX1" fmla="*/ 4409233 w 4409233"/>
              <a:gd name="connsiteY1" fmla="*/ 0 h 5398045"/>
              <a:gd name="connsiteX2" fmla="*/ 4409233 w 4409233"/>
              <a:gd name="connsiteY2" fmla="*/ 5389336 h 5398045"/>
              <a:gd name="connsiteX3" fmla="*/ 1081945 w 4409233"/>
              <a:gd name="connsiteY3" fmla="*/ 5398045 h 5398045"/>
              <a:gd name="connsiteX4" fmla="*/ 5014 w 4409233"/>
              <a:gd name="connsiteY4" fmla="*/ 2625361 h 5398045"/>
              <a:gd name="connsiteX5" fmla="*/ 0 w 4409233"/>
              <a:gd name="connsiteY5" fmla="*/ 2427646 h 5398045"/>
              <a:gd name="connsiteX6" fmla="*/ 10660 w 4409233"/>
              <a:gd name="connsiteY6" fmla="*/ 2147197 h 5398045"/>
              <a:gd name="connsiteX7" fmla="*/ 13521 w 4409233"/>
              <a:gd name="connsiteY7" fmla="*/ 2109676 h 5398045"/>
              <a:gd name="connsiteX8" fmla="*/ 45268 w 4409233"/>
              <a:gd name="connsiteY8" fmla="*/ 1832552 h 5398045"/>
              <a:gd name="connsiteX9" fmla="*/ 672492 w 4409233"/>
              <a:gd name="connsiteY9" fmla="*/ 235092 h 5398045"/>
              <a:gd name="connsiteX10" fmla="*/ 848810 w 4409233"/>
              <a:gd name="connsiteY10" fmla="*/ 0 h 5398045"/>
              <a:gd name="connsiteX0" fmla="*/ 848810 w 4409233"/>
              <a:gd name="connsiteY0" fmla="*/ 0 h 5398045"/>
              <a:gd name="connsiteX1" fmla="*/ 4409233 w 4409233"/>
              <a:gd name="connsiteY1" fmla="*/ 0 h 5398045"/>
              <a:gd name="connsiteX2" fmla="*/ 4409233 w 4409233"/>
              <a:gd name="connsiteY2" fmla="*/ 5389336 h 5398045"/>
              <a:gd name="connsiteX3" fmla="*/ 1081945 w 4409233"/>
              <a:gd name="connsiteY3" fmla="*/ 5398045 h 5398045"/>
              <a:gd name="connsiteX4" fmla="*/ 0 w 4409233"/>
              <a:gd name="connsiteY4" fmla="*/ 2427646 h 5398045"/>
              <a:gd name="connsiteX5" fmla="*/ 10660 w 4409233"/>
              <a:gd name="connsiteY5" fmla="*/ 2147197 h 5398045"/>
              <a:gd name="connsiteX6" fmla="*/ 13521 w 4409233"/>
              <a:gd name="connsiteY6" fmla="*/ 2109676 h 5398045"/>
              <a:gd name="connsiteX7" fmla="*/ 45268 w 4409233"/>
              <a:gd name="connsiteY7" fmla="*/ 1832552 h 5398045"/>
              <a:gd name="connsiteX8" fmla="*/ 672492 w 4409233"/>
              <a:gd name="connsiteY8" fmla="*/ 235092 h 5398045"/>
              <a:gd name="connsiteX9" fmla="*/ 848810 w 4409233"/>
              <a:gd name="connsiteY9" fmla="*/ 0 h 5398045"/>
              <a:gd name="connsiteX0" fmla="*/ 838150 w 4398573"/>
              <a:gd name="connsiteY0" fmla="*/ 0 h 5398045"/>
              <a:gd name="connsiteX1" fmla="*/ 4398573 w 4398573"/>
              <a:gd name="connsiteY1" fmla="*/ 0 h 5398045"/>
              <a:gd name="connsiteX2" fmla="*/ 4398573 w 4398573"/>
              <a:gd name="connsiteY2" fmla="*/ 5389336 h 5398045"/>
              <a:gd name="connsiteX3" fmla="*/ 1071285 w 4398573"/>
              <a:gd name="connsiteY3" fmla="*/ 5398045 h 5398045"/>
              <a:gd name="connsiteX4" fmla="*/ 0 w 4398573"/>
              <a:gd name="connsiteY4" fmla="*/ 2147197 h 5398045"/>
              <a:gd name="connsiteX5" fmla="*/ 2861 w 4398573"/>
              <a:gd name="connsiteY5" fmla="*/ 2109676 h 5398045"/>
              <a:gd name="connsiteX6" fmla="*/ 34608 w 4398573"/>
              <a:gd name="connsiteY6" fmla="*/ 1832552 h 5398045"/>
              <a:gd name="connsiteX7" fmla="*/ 661832 w 4398573"/>
              <a:gd name="connsiteY7" fmla="*/ 235092 h 5398045"/>
              <a:gd name="connsiteX8" fmla="*/ 838150 w 4398573"/>
              <a:gd name="connsiteY8" fmla="*/ 0 h 5398045"/>
              <a:gd name="connsiteX0" fmla="*/ 838150 w 4398573"/>
              <a:gd name="connsiteY0" fmla="*/ 0 h 5398045"/>
              <a:gd name="connsiteX1" fmla="*/ 4398573 w 4398573"/>
              <a:gd name="connsiteY1" fmla="*/ 0 h 5398045"/>
              <a:gd name="connsiteX2" fmla="*/ 4398573 w 4398573"/>
              <a:gd name="connsiteY2" fmla="*/ 5389336 h 5398045"/>
              <a:gd name="connsiteX3" fmla="*/ 1071285 w 4398573"/>
              <a:gd name="connsiteY3" fmla="*/ 5398045 h 5398045"/>
              <a:gd name="connsiteX4" fmla="*/ 0 w 4398573"/>
              <a:gd name="connsiteY4" fmla="*/ 2147197 h 5398045"/>
              <a:gd name="connsiteX5" fmla="*/ 34608 w 4398573"/>
              <a:gd name="connsiteY5" fmla="*/ 1832552 h 5398045"/>
              <a:gd name="connsiteX6" fmla="*/ 661832 w 4398573"/>
              <a:gd name="connsiteY6" fmla="*/ 235092 h 5398045"/>
              <a:gd name="connsiteX7" fmla="*/ 838150 w 4398573"/>
              <a:gd name="connsiteY7" fmla="*/ 0 h 5398045"/>
              <a:gd name="connsiteX0" fmla="*/ 803542 w 4363965"/>
              <a:gd name="connsiteY0" fmla="*/ 0 h 5398045"/>
              <a:gd name="connsiteX1" fmla="*/ 4363965 w 4363965"/>
              <a:gd name="connsiteY1" fmla="*/ 0 h 5398045"/>
              <a:gd name="connsiteX2" fmla="*/ 4363965 w 4363965"/>
              <a:gd name="connsiteY2" fmla="*/ 5389336 h 5398045"/>
              <a:gd name="connsiteX3" fmla="*/ 1036677 w 4363965"/>
              <a:gd name="connsiteY3" fmla="*/ 5398045 h 5398045"/>
              <a:gd name="connsiteX4" fmla="*/ 0 w 4363965"/>
              <a:gd name="connsiteY4" fmla="*/ 1832552 h 5398045"/>
              <a:gd name="connsiteX5" fmla="*/ 627224 w 4363965"/>
              <a:gd name="connsiteY5" fmla="*/ 235092 h 5398045"/>
              <a:gd name="connsiteX6" fmla="*/ 803542 w 4363965"/>
              <a:gd name="connsiteY6" fmla="*/ 0 h 5398045"/>
              <a:gd name="connsiteX0" fmla="*/ 194994 w 3755417"/>
              <a:gd name="connsiteY0" fmla="*/ 0 h 5398045"/>
              <a:gd name="connsiteX1" fmla="*/ 3755417 w 3755417"/>
              <a:gd name="connsiteY1" fmla="*/ 0 h 5398045"/>
              <a:gd name="connsiteX2" fmla="*/ 3755417 w 3755417"/>
              <a:gd name="connsiteY2" fmla="*/ 5389336 h 5398045"/>
              <a:gd name="connsiteX3" fmla="*/ 428129 w 3755417"/>
              <a:gd name="connsiteY3" fmla="*/ 5398045 h 5398045"/>
              <a:gd name="connsiteX4" fmla="*/ 18676 w 3755417"/>
              <a:gd name="connsiteY4" fmla="*/ 235092 h 5398045"/>
              <a:gd name="connsiteX5" fmla="*/ 194994 w 3755417"/>
              <a:gd name="connsiteY5" fmla="*/ 0 h 5398045"/>
              <a:gd name="connsiteX0" fmla="*/ 328563 w 3888986"/>
              <a:gd name="connsiteY0" fmla="*/ 0 h 5398045"/>
              <a:gd name="connsiteX1" fmla="*/ 3888986 w 3888986"/>
              <a:gd name="connsiteY1" fmla="*/ 0 h 5398045"/>
              <a:gd name="connsiteX2" fmla="*/ 3888986 w 3888986"/>
              <a:gd name="connsiteY2" fmla="*/ 5389336 h 5398045"/>
              <a:gd name="connsiteX3" fmla="*/ 561698 w 3888986"/>
              <a:gd name="connsiteY3" fmla="*/ 5398045 h 5398045"/>
              <a:gd name="connsiteX4" fmla="*/ 328563 w 3888986"/>
              <a:gd name="connsiteY4" fmla="*/ 0 h 5398045"/>
              <a:gd name="connsiteX0" fmla="*/ 445772 w 4006195"/>
              <a:gd name="connsiteY0" fmla="*/ 0 h 5398045"/>
              <a:gd name="connsiteX1" fmla="*/ 4006195 w 4006195"/>
              <a:gd name="connsiteY1" fmla="*/ 0 h 5398045"/>
              <a:gd name="connsiteX2" fmla="*/ 4006195 w 4006195"/>
              <a:gd name="connsiteY2" fmla="*/ 5389336 h 5398045"/>
              <a:gd name="connsiteX3" fmla="*/ 678907 w 4006195"/>
              <a:gd name="connsiteY3" fmla="*/ 5398045 h 5398045"/>
              <a:gd name="connsiteX4" fmla="*/ 445772 w 4006195"/>
              <a:gd name="connsiteY4" fmla="*/ 0 h 5398045"/>
              <a:gd name="connsiteX0" fmla="*/ 583747 w 3889959"/>
              <a:gd name="connsiteY0" fmla="*/ 0 h 5406754"/>
              <a:gd name="connsiteX1" fmla="*/ 3889959 w 3889959"/>
              <a:gd name="connsiteY1" fmla="*/ 8709 h 5406754"/>
              <a:gd name="connsiteX2" fmla="*/ 3889959 w 3889959"/>
              <a:gd name="connsiteY2" fmla="*/ 5398045 h 5406754"/>
              <a:gd name="connsiteX3" fmla="*/ 562671 w 3889959"/>
              <a:gd name="connsiteY3" fmla="*/ 5406754 h 5406754"/>
              <a:gd name="connsiteX4" fmla="*/ 583747 w 3889959"/>
              <a:gd name="connsiteY4" fmla="*/ 0 h 5406754"/>
              <a:gd name="connsiteX0" fmla="*/ 717249 w 4023461"/>
              <a:gd name="connsiteY0" fmla="*/ 0 h 5406754"/>
              <a:gd name="connsiteX1" fmla="*/ 4023461 w 4023461"/>
              <a:gd name="connsiteY1" fmla="*/ 8709 h 5406754"/>
              <a:gd name="connsiteX2" fmla="*/ 4023461 w 4023461"/>
              <a:gd name="connsiteY2" fmla="*/ 5398045 h 5406754"/>
              <a:gd name="connsiteX3" fmla="*/ 696173 w 4023461"/>
              <a:gd name="connsiteY3" fmla="*/ 5406754 h 5406754"/>
              <a:gd name="connsiteX4" fmla="*/ 717249 w 4023461"/>
              <a:gd name="connsiteY4" fmla="*/ 0 h 5406754"/>
              <a:gd name="connsiteX0" fmla="*/ 681120 w 3987332"/>
              <a:gd name="connsiteY0" fmla="*/ 0 h 5406754"/>
              <a:gd name="connsiteX1" fmla="*/ 3987332 w 3987332"/>
              <a:gd name="connsiteY1" fmla="*/ 8709 h 5406754"/>
              <a:gd name="connsiteX2" fmla="*/ 3987332 w 3987332"/>
              <a:gd name="connsiteY2" fmla="*/ 5398045 h 5406754"/>
              <a:gd name="connsiteX3" fmla="*/ 660044 w 3987332"/>
              <a:gd name="connsiteY3" fmla="*/ 5406754 h 5406754"/>
              <a:gd name="connsiteX4" fmla="*/ 681120 w 3987332"/>
              <a:gd name="connsiteY4" fmla="*/ 0 h 5406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7332" h="5406754">
                <a:moveTo>
                  <a:pt x="681120" y="0"/>
                </a:moveTo>
                <a:lnTo>
                  <a:pt x="3987332" y="8709"/>
                </a:lnTo>
                <a:lnTo>
                  <a:pt x="3987332" y="5398045"/>
                </a:lnTo>
                <a:lnTo>
                  <a:pt x="660044" y="5406754"/>
                </a:lnTo>
                <a:cubicBezTo>
                  <a:pt x="-187570" y="4055685"/>
                  <a:pt x="-259126" y="1622486"/>
                  <a:pt x="681120" y="0"/>
                </a:cubicBezTo>
                <a:close/>
              </a:path>
            </a:pathLst>
          </a:custGeom>
          <a:noFill/>
          <a:ln>
            <a:noFill/>
          </a:ln>
        </p:spPr>
        <p:txBody>
          <a:bodyPr wrap="square" anchor="ctr" anchorCtr="1">
            <a:noAutofit/>
          </a:bodyPr>
          <a:lstStyle>
            <a:lvl1pPr marL="0" indent="0">
              <a:buNone/>
              <a:defRPr/>
            </a:lvl1pPr>
          </a:lstStyle>
          <a:p>
            <a:r>
              <a:rPr lang="en-US"/>
              <a:t>Click icon to add picture</a:t>
            </a:r>
          </a:p>
        </p:txBody>
      </p:sp>
      <p:cxnSp>
        <p:nvCxnSpPr>
          <p:cNvPr id="5" name="Straight Connector 4">
            <a:extLst>
              <a:ext uri="{FF2B5EF4-FFF2-40B4-BE49-F238E27FC236}">
                <a16:creationId xmlns:a16="http://schemas.microsoft.com/office/drawing/2014/main" id="{E856CF6F-CB90-A668-B356-32018D836EB2}"/>
              </a:ext>
              <a:ext uri="{C183D7F6-B498-43B3-948B-1728B52AA6E4}">
                <adec:decorative xmlns:adec="http://schemas.microsoft.com/office/drawing/2017/decorative" val="1"/>
              </a:ext>
            </a:extLst>
          </p:cNvPr>
          <p:cNvCxnSpPr>
            <a:cxnSpLocks/>
          </p:cNvCxnSpPr>
          <p:nvPr userDrawn="1"/>
        </p:nvCxnSpPr>
        <p:spPr>
          <a:xfrm flipV="1">
            <a:off x="0" y="5409576"/>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7" name="Graphic 6">
            <a:extLst>
              <a:ext uri="{FF2B5EF4-FFF2-40B4-BE49-F238E27FC236}">
                <a16:creationId xmlns:a16="http://schemas.microsoft.com/office/drawing/2014/main" id="{0A692153-AE0E-AF58-D932-DF615C89C2FA}"/>
              </a:ext>
            </a:extLst>
          </p:cNvPr>
          <p:cNvPicPr>
            <a:picLocks noChangeAspect="1"/>
          </p:cNvPicPr>
          <p:nvPr userDrawn="1"/>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301745" y="5487704"/>
            <a:ext cx="2314575" cy="1209675"/>
          </a:xfrm>
          <a:prstGeom prst="rect">
            <a:avLst/>
          </a:prstGeom>
        </p:spPr>
      </p:pic>
    </p:spTree>
    <p:extLst>
      <p:ext uri="{BB962C8B-B14F-4D97-AF65-F5344CB8AC3E}">
        <p14:creationId xmlns:p14="http://schemas.microsoft.com/office/powerpoint/2010/main" val="618936041"/>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a:t>The Title and Content Layout Is Used for Bullet Lists, Tables, Graphs, SmartArt, or Pictures</a:t>
            </a:r>
          </a:p>
        </p:txBody>
      </p:sp>
      <p:sp>
        <p:nvSpPr>
          <p:cNvPr id="40" name="Content Placeholder 39"/>
          <p:cNvSpPr>
            <a:spLocks noGrp="1"/>
          </p:cNvSpPr>
          <p:nvPr>
            <p:ph sz="quarter" idx="15" hasCustomPrompt="1"/>
          </p:nvPr>
        </p:nvSpPr>
        <p:spPr>
          <a:xfrm>
            <a:off x="381000" y="1280160"/>
            <a:ext cx="11414760" cy="4563291"/>
          </a:xfrm>
        </p:spPr>
        <p:txBody>
          <a:body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AA9125-8E7E-4289-BFBD-4B5E8E836C93}"/>
              </a:ext>
            </a:extLst>
          </p:cNvPr>
          <p:cNvSpPr>
            <a:spLocks noGrp="1"/>
          </p:cNvSpPr>
          <p:nvPr>
            <p:ph type="body" sz="quarter" idx="16" hasCustomPrompt="1"/>
          </p:nvPr>
        </p:nvSpPr>
        <p:spPr>
          <a:xfrm>
            <a:off x="566057" y="5921828"/>
            <a:ext cx="11229703" cy="322137"/>
          </a:xfrm>
        </p:spPr>
        <p:txBody>
          <a:bodyPr anchor="b" anchorCtr="0">
            <a:noAutofit/>
          </a:bodyPr>
          <a:lstStyle>
            <a:lvl1pPr marL="0" indent="0">
              <a:lnSpc>
                <a:spcPct val="100000"/>
              </a:lnSpc>
              <a:spcBef>
                <a:spcPts val="0"/>
              </a:spcBef>
              <a:buNone/>
              <a:defRPr sz="900"/>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25608862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ctivity-On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CF3A2-7A0C-E642-6473-8C1BC8A3E1BD}"/>
              </a:ext>
            </a:extLst>
          </p:cNvPr>
          <p:cNvSpPr>
            <a:spLocks noGrp="1"/>
          </p:cNvSpPr>
          <p:nvPr>
            <p:ph type="title" hasCustomPrompt="1"/>
          </p:nvPr>
        </p:nvSpPr>
        <p:spPr>
          <a:xfrm>
            <a:off x="1726208" y="0"/>
            <a:ext cx="10069551" cy="1107996"/>
          </a:xfrm>
        </p:spPr>
        <p:txBody>
          <a:bodyPr/>
          <a:lstStyle>
            <a:lvl1pPr>
              <a:defRPr>
                <a:solidFill>
                  <a:schemeClr val="accent2"/>
                </a:solidFill>
              </a:defRPr>
            </a:lvl1pPr>
          </a:lstStyle>
          <a:p>
            <a:r>
              <a:rPr lang="en-US"/>
              <a:t>Click to edit Master title style for Activities</a:t>
            </a:r>
          </a:p>
        </p:txBody>
      </p:sp>
      <p:sp>
        <p:nvSpPr>
          <p:cNvPr id="4" name="Slide Number Placeholder 3">
            <a:extLst>
              <a:ext uri="{FF2B5EF4-FFF2-40B4-BE49-F238E27FC236}">
                <a16:creationId xmlns:a16="http://schemas.microsoft.com/office/drawing/2014/main" id="{799FA5E7-E410-F741-D7AD-6FA8A6D2356E}"/>
              </a:ext>
            </a:extLst>
          </p:cNvPr>
          <p:cNvSpPr>
            <a:spLocks noGrp="1"/>
          </p:cNvSpPr>
          <p:nvPr>
            <p:ph type="sldNum" sz="quarter" idx="11"/>
          </p:nvPr>
        </p:nvSpPr>
        <p:spPr/>
        <p:txBody>
          <a:bodyPr/>
          <a:lstStyle/>
          <a:p>
            <a:fld id="{99A20822-4A49-4D36-86E3-300BA48D3F00}" type="slidenum">
              <a:rPr lang="en-US" smtClean="0"/>
              <a:pPr/>
              <a:t>‹#›</a:t>
            </a:fld>
            <a:endParaRPr lang="en-US"/>
          </a:p>
        </p:txBody>
      </p:sp>
      <p:sp>
        <p:nvSpPr>
          <p:cNvPr id="20" name="Rectangle 19">
            <a:extLst>
              <a:ext uri="{FF2B5EF4-FFF2-40B4-BE49-F238E27FC236}">
                <a16:creationId xmlns:a16="http://schemas.microsoft.com/office/drawing/2014/main" id="{2A6245B8-397C-C71B-C43A-27CAE9751426}"/>
              </a:ext>
            </a:extLst>
          </p:cNvPr>
          <p:cNvSpPr/>
          <p:nvPr userDrawn="1"/>
        </p:nvSpPr>
        <p:spPr>
          <a:xfrm>
            <a:off x="0" y="-1"/>
            <a:ext cx="12232757" cy="279869"/>
          </a:xfrm>
          <a:prstGeom prst="rect">
            <a:avLst/>
          </a:prstGeom>
          <a:gradFill flip="none" rotWithShape="1">
            <a:gsLst>
              <a:gs pos="0">
                <a:schemeClr val="accent1">
                  <a:lumMod val="40000"/>
                  <a:lumOff val="60000"/>
                </a:schemeClr>
              </a:gs>
              <a:gs pos="50000">
                <a:schemeClr val="accent1">
                  <a:lumMod val="40000"/>
                  <a:lumOff val="60000"/>
                </a:schemeClr>
              </a:gs>
              <a:gs pos="100000">
                <a:schemeClr val="bg2">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21" name="Content Placeholder 39">
            <a:extLst>
              <a:ext uri="{FF2B5EF4-FFF2-40B4-BE49-F238E27FC236}">
                <a16:creationId xmlns:a16="http://schemas.microsoft.com/office/drawing/2014/main" id="{D08C04E1-923A-3B1C-A72E-9E624873C74F}"/>
              </a:ext>
            </a:extLst>
          </p:cNvPr>
          <p:cNvSpPr>
            <a:spLocks noGrp="1"/>
          </p:cNvSpPr>
          <p:nvPr>
            <p:ph sz="quarter" idx="15" hasCustomPrompt="1"/>
          </p:nvPr>
        </p:nvSpPr>
        <p:spPr>
          <a:xfrm>
            <a:off x="1726208" y="1536405"/>
            <a:ext cx="10069552" cy="4590075"/>
          </a:xfrm>
        </p:spPr>
        <p:txBody>
          <a:body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grpSp>
        <p:nvGrpSpPr>
          <p:cNvPr id="23" name="Group 22">
            <a:extLst>
              <a:ext uri="{FF2B5EF4-FFF2-40B4-BE49-F238E27FC236}">
                <a16:creationId xmlns:a16="http://schemas.microsoft.com/office/drawing/2014/main" id="{C42CE09A-592B-73E1-148A-80DBA04A4B66}"/>
              </a:ext>
            </a:extLst>
          </p:cNvPr>
          <p:cNvGrpSpPr/>
          <p:nvPr userDrawn="1"/>
        </p:nvGrpSpPr>
        <p:grpSpPr>
          <a:xfrm>
            <a:off x="200164" y="210525"/>
            <a:ext cx="1325880" cy="1325880"/>
            <a:chOff x="457201" y="1447800"/>
            <a:chExt cx="640080" cy="640080"/>
          </a:xfrm>
        </p:grpSpPr>
        <p:sp>
          <p:nvSpPr>
            <p:cNvPr id="5" name="Oval 4">
              <a:extLst>
                <a:ext uri="{FF2B5EF4-FFF2-40B4-BE49-F238E27FC236}">
                  <a16:creationId xmlns:a16="http://schemas.microsoft.com/office/drawing/2014/main" id="{E0C3D8D6-DD22-3BE6-8D9D-C8622FE51CD8}"/>
                </a:ext>
              </a:extLst>
            </p:cNvPr>
            <p:cNvSpPr>
              <a:spLocks noChangeAspect="1"/>
            </p:cNvSpPr>
            <p:nvPr userDrawn="1"/>
          </p:nvSpPr>
          <p:spPr>
            <a:xfrm>
              <a:off x="457201" y="1447800"/>
              <a:ext cx="640080" cy="64008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Graphic 21">
              <a:extLst>
                <a:ext uri="{FF2B5EF4-FFF2-40B4-BE49-F238E27FC236}">
                  <a16:creationId xmlns:a16="http://schemas.microsoft.com/office/drawing/2014/main" id="{B8D59939-6EB2-4AB6-77A8-385AFE15B024}"/>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44059" y="1534658"/>
              <a:ext cx="466364" cy="466364"/>
            </a:xfrm>
            <a:prstGeom prst="rect">
              <a:avLst/>
            </a:prstGeom>
          </p:spPr>
        </p:pic>
      </p:grpSp>
    </p:spTree>
    <p:extLst>
      <p:ext uri="{BB962C8B-B14F-4D97-AF65-F5344CB8AC3E}">
        <p14:creationId xmlns:p14="http://schemas.microsoft.com/office/powerpoint/2010/main" val="24302565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ctivity-Two-Column">
    <p:spTree>
      <p:nvGrpSpPr>
        <p:cNvPr id="1" name=""/>
        <p:cNvGrpSpPr/>
        <p:nvPr/>
      </p:nvGrpSpPr>
      <p:grpSpPr>
        <a:xfrm>
          <a:off x="0" y="0"/>
          <a:ext cx="0" cy="0"/>
          <a:chOff x="0" y="0"/>
          <a:chExt cx="0" cy="0"/>
        </a:xfrm>
      </p:grpSpPr>
      <p:sp>
        <p:nvSpPr>
          <p:cNvPr id="3" name="Left Content"/>
          <p:cNvSpPr>
            <a:spLocks noGrp="1"/>
          </p:cNvSpPr>
          <p:nvPr>
            <p:ph sz="half" idx="1" hasCustomPrompt="1"/>
          </p:nvPr>
        </p:nvSpPr>
        <p:spPr>
          <a:xfrm>
            <a:off x="457200" y="1631758"/>
            <a:ext cx="5568696" cy="4494722"/>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4" name="Right Content"/>
          <p:cNvSpPr>
            <a:spLocks noGrp="1"/>
          </p:cNvSpPr>
          <p:nvPr>
            <p:ph sz="half" idx="2" hasCustomPrompt="1"/>
          </p:nvPr>
        </p:nvSpPr>
        <p:spPr>
          <a:xfrm>
            <a:off x="6227064" y="1631758"/>
            <a:ext cx="5568696" cy="4494722"/>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9" name="Text Placeholder 4">
            <a:extLst>
              <a:ext uri="{FF2B5EF4-FFF2-40B4-BE49-F238E27FC236}">
                <a16:creationId xmlns:a16="http://schemas.microsoft.com/office/drawing/2014/main" id="{B426A431-D4CC-45F2-ADA0-427E722EFA25}"/>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7" name="Slide Number"/>
          <p:cNvSpPr>
            <a:spLocks noGrp="1"/>
          </p:cNvSpPr>
          <p:nvPr>
            <p:ph type="sldNum" sz="quarter" idx="12"/>
          </p:nvPr>
        </p:nvSpPr>
        <p:spPr/>
        <p:txBody>
          <a:bodyPr/>
          <a:lstStyle/>
          <a:p>
            <a:fld id="{BABF4E83-61DB-418F-A99F-17BC9BB58EF6}" type="slidenum">
              <a:rPr lang="en-US" smtClean="0"/>
              <a:t>‹#›</a:t>
            </a:fld>
            <a:endParaRPr lang="en-US"/>
          </a:p>
        </p:txBody>
      </p:sp>
      <p:sp>
        <p:nvSpPr>
          <p:cNvPr id="18" name="Rectangle 17">
            <a:extLst>
              <a:ext uri="{FF2B5EF4-FFF2-40B4-BE49-F238E27FC236}">
                <a16:creationId xmlns:a16="http://schemas.microsoft.com/office/drawing/2014/main" id="{29D49F9F-4669-0BA2-BE71-9C3D58FCBFE6}"/>
              </a:ext>
            </a:extLst>
          </p:cNvPr>
          <p:cNvSpPr/>
          <p:nvPr userDrawn="1"/>
        </p:nvSpPr>
        <p:spPr>
          <a:xfrm>
            <a:off x="0" y="-1"/>
            <a:ext cx="12232757" cy="279869"/>
          </a:xfrm>
          <a:prstGeom prst="rect">
            <a:avLst/>
          </a:prstGeom>
          <a:gradFill flip="none" rotWithShape="1">
            <a:gsLst>
              <a:gs pos="0">
                <a:schemeClr val="accent1">
                  <a:lumMod val="40000"/>
                  <a:lumOff val="60000"/>
                </a:schemeClr>
              </a:gs>
              <a:gs pos="50000">
                <a:schemeClr val="accent1">
                  <a:lumMod val="40000"/>
                  <a:lumOff val="60000"/>
                </a:schemeClr>
              </a:gs>
              <a:gs pos="100000">
                <a:schemeClr val="bg2">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grpSp>
        <p:nvGrpSpPr>
          <p:cNvPr id="2" name="Group 1">
            <a:extLst>
              <a:ext uri="{FF2B5EF4-FFF2-40B4-BE49-F238E27FC236}">
                <a16:creationId xmlns:a16="http://schemas.microsoft.com/office/drawing/2014/main" id="{C7F84EAD-E64A-32E8-652F-C284942D7F86}"/>
              </a:ext>
            </a:extLst>
          </p:cNvPr>
          <p:cNvGrpSpPr/>
          <p:nvPr userDrawn="1"/>
        </p:nvGrpSpPr>
        <p:grpSpPr>
          <a:xfrm>
            <a:off x="200164" y="210525"/>
            <a:ext cx="1325880" cy="1325880"/>
            <a:chOff x="457201" y="1447800"/>
            <a:chExt cx="640080" cy="640080"/>
          </a:xfrm>
        </p:grpSpPr>
        <p:sp>
          <p:nvSpPr>
            <p:cNvPr id="6" name="Oval 5">
              <a:extLst>
                <a:ext uri="{FF2B5EF4-FFF2-40B4-BE49-F238E27FC236}">
                  <a16:creationId xmlns:a16="http://schemas.microsoft.com/office/drawing/2014/main" id="{D3D22CCA-AB17-D76D-12C7-A5365C730213}"/>
                </a:ext>
              </a:extLst>
            </p:cNvPr>
            <p:cNvSpPr>
              <a:spLocks noChangeAspect="1"/>
            </p:cNvSpPr>
            <p:nvPr userDrawn="1"/>
          </p:nvSpPr>
          <p:spPr>
            <a:xfrm>
              <a:off x="457201" y="1447800"/>
              <a:ext cx="640080" cy="64008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44ACD125-6663-07C5-78F7-F2FF88B5571A}"/>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44059" y="1534658"/>
              <a:ext cx="466364" cy="466364"/>
            </a:xfrm>
            <a:prstGeom prst="rect">
              <a:avLst/>
            </a:prstGeom>
          </p:spPr>
        </p:pic>
      </p:grpSp>
      <p:sp>
        <p:nvSpPr>
          <p:cNvPr id="19" name="Title 1">
            <a:extLst>
              <a:ext uri="{FF2B5EF4-FFF2-40B4-BE49-F238E27FC236}">
                <a16:creationId xmlns:a16="http://schemas.microsoft.com/office/drawing/2014/main" id="{CF788290-9CFB-65E2-87C6-CC4CBDE1B527}"/>
              </a:ext>
            </a:extLst>
          </p:cNvPr>
          <p:cNvSpPr>
            <a:spLocks noGrp="1"/>
          </p:cNvSpPr>
          <p:nvPr>
            <p:ph type="title" hasCustomPrompt="1"/>
          </p:nvPr>
        </p:nvSpPr>
        <p:spPr>
          <a:xfrm>
            <a:off x="1726208" y="0"/>
            <a:ext cx="10069551" cy="1107996"/>
          </a:xfrm>
        </p:spPr>
        <p:txBody>
          <a:bodyPr/>
          <a:lstStyle>
            <a:lvl1pPr>
              <a:defRPr>
                <a:solidFill>
                  <a:schemeClr val="accent2"/>
                </a:solidFill>
              </a:defRPr>
            </a:lvl1pPr>
          </a:lstStyle>
          <a:p>
            <a:r>
              <a:rPr lang="en-US"/>
              <a:t>Click to edit Master title style for Activities</a:t>
            </a:r>
          </a:p>
        </p:txBody>
      </p:sp>
    </p:spTree>
    <p:extLst>
      <p:ext uri="{BB962C8B-B14F-4D97-AF65-F5344CB8AC3E}">
        <p14:creationId xmlns:p14="http://schemas.microsoft.com/office/powerpoint/2010/main" val="35561012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381000" y="0"/>
            <a:ext cx="11414760" cy="1107996"/>
          </a:xfrm>
        </p:spPr>
        <p:txBody>
          <a:bodyPr>
            <a:noAutofit/>
          </a:bodyPr>
          <a:lstStyle>
            <a:lvl1pPr>
              <a:defRPr baseline="0"/>
            </a:lvl1pPr>
          </a:lstStyle>
          <a:p>
            <a:r>
              <a:rPr lang="en-US"/>
              <a:t>The Two Content Layout Can Have a Bullet List, Table, Graph, SmartArt, or Picture on Either Side</a:t>
            </a:r>
          </a:p>
        </p:txBody>
      </p:sp>
      <p:sp>
        <p:nvSpPr>
          <p:cNvPr id="3" name="Left Content"/>
          <p:cNvSpPr>
            <a:spLocks noGrp="1"/>
          </p:cNvSpPr>
          <p:nvPr>
            <p:ph sz="half" idx="1" hasCustomPrompt="1"/>
          </p:nvPr>
        </p:nvSpPr>
        <p:spPr>
          <a:xfrm>
            <a:off x="381000" y="1280160"/>
            <a:ext cx="5644896" cy="4563291"/>
          </a:xfrm>
        </p:spPr>
        <p:txBody>
          <a:bodyPr/>
          <a:lstStyle>
            <a:lvl1pPr>
              <a:buClr>
                <a:schemeClr val="tx1"/>
              </a:buClr>
              <a:defRPr sz="2000"/>
            </a:lvl1pPr>
            <a:lvl2pPr>
              <a:buClr>
                <a:schemeClr val="tx1"/>
              </a:buClr>
              <a:defRPr sz="2000"/>
            </a:lvl2pPr>
            <a:lvl3pPr>
              <a:buClr>
                <a:schemeClr val="tx1"/>
              </a:buClr>
              <a:defRPr sz="2000"/>
            </a:lvl3pPr>
            <a:lvl4pPr>
              <a:buClr>
                <a:schemeClr val="tx1"/>
              </a:buClr>
              <a:defRPr sz="2000"/>
            </a:lvl4pPr>
            <a:lvl5pPr>
              <a:buClr>
                <a:schemeClr val="tx1"/>
              </a:buClr>
              <a:defRPr sz="2000"/>
            </a:lvl5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4" name="Right Content"/>
          <p:cNvSpPr>
            <a:spLocks noGrp="1"/>
          </p:cNvSpPr>
          <p:nvPr>
            <p:ph sz="half" idx="2" hasCustomPrompt="1"/>
          </p:nvPr>
        </p:nvSpPr>
        <p:spPr>
          <a:xfrm>
            <a:off x="6166106" y="1280160"/>
            <a:ext cx="5629654" cy="4563291"/>
          </a:xfrm>
        </p:spPr>
        <p:txBody>
          <a:bodyPr/>
          <a:lstStyle>
            <a:lvl1pPr>
              <a:buClr>
                <a:schemeClr val="tx1"/>
              </a:buClr>
              <a:defRPr sz="2000"/>
            </a:lvl1pPr>
            <a:lvl2pPr>
              <a:buClr>
                <a:schemeClr val="tx1"/>
              </a:buClr>
              <a:defRPr sz="2000"/>
            </a:lvl2pPr>
            <a:lvl3pPr>
              <a:buClr>
                <a:schemeClr val="tx1"/>
              </a:buClr>
              <a:defRPr sz="2000"/>
            </a:lvl3pPr>
            <a:lvl4pPr>
              <a:buClr>
                <a:schemeClr val="tx1"/>
              </a:buClr>
              <a:defRPr sz="2000"/>
            </a:lvl4pPr>
            <a:lvl5pPr>
              <a:buClr>
                <a:schemeClr val="tx1"/>
              </a:buClr>
              <a:defRPr sz="2000"/>
            </a:lvl5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7" name="Slide Number"/>
          <p:cNvSpPr>
            <a:spLocks noGrp="1"/>
          </p:cNvSpPr>
          <p:nvPr>
            <p:ph type="sldNum" sz="quarter" idx="12"/>
          </p:nvPr>
        </p:nvSpPr>
        <p:spPr/>
        <p:txBody>
          <a:bodyPr/>
          <a:lstStyle/>
          <a:p>
            <a:fld id="{BABF4E83-61DB-418F-A99F-17BC9BB58EF6}" type="slidenum">
              <a:rPr lang="en-US" smtClean="0"/>
              <a:t>‹#›</a:t>
            </a:fld>
            <a:endParaRPr lang="en-US"/>
          </a:p>
        </p:txBody>
      </p:sp>
      <p:sp>
        <p:nvSpPr>
          <p:cNvPr id="2" name="Text Placeholder 4">
            <a:extLst>
              <a:ext uri="{FF2B5EF4-FFF2-40B4-BE49-F238E27FC236}">
                <a16:creationId xmlns:a16="http://schemas.microsoft.com/office/drawing/2014/main" id="{AE643773-C177-1521-9A14-5D00E6549061}"/>
              </a:ext>
            </a:extLst>
          </p:cNvPr>
          <p:cNvSpPr>
            <a:spLocks noGrp="1"/>
          </p:cNvSpPr>
          <p:nvPr>
            <p:ph type="body" sz="quarter" idx="16" hasCustomPrompt="1"/>
          </p:nvPr>
        </p:nvSpPr>
        <p:spPr>
          <a:xfrm>
            <a:off x="566057" y="5921828"/>
            <a:ext cx="11229703" cy="322137"/>
          </a:xfrm>
        </p:spPr>
        <p:txBody>
          <a:bodyPr anchor="b" anchorCtr="0">
            <a:noAutofit/>
          </a:bodyPr>
          <a:lstStyle>
            <a:lvl1pPr marL="0" indent="0">
              <a:lnSpc>
                <a:spcPct val="100000"/>
              </a:lnSpc>
              <a:spcBef>
                <a:spcPts val="0"/>
              </a:spcBef>
              <a:buNone/>
              <a:defRPr sz="900"/>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Tree>
    <p:extLst>
      <p:ext uri="{BB962C8B-B14F-4D97-AF65-F5344CB8AC3E}">
        <p14:creationId xmlns:p14="http://schemas.microsoft.com/office/powerpoint/2010/main" val="29410639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First Level No Bullet Layout</a:t>
            </a:r>
          </a:p>
        </p:txBody>
      </p:sp>
      <p:sp>
        <p:nvSpPr>
          <p:cNvPr id="4" name="Content Placeholder 3"/>
          <p:cNvSpPr>
            <a:spLocks noGrp="1"/>
          </p:cNvSpPr>
          <p:nvPr>
            <p:ph sz="quarter" idx="14" hasCustomPrompt="1"/>
          </p:nvPr>
        </p:nvSpPr>
        <p:spPr>
          <a:xfrm>
            <a:off x="381000" y="1280160"/>
            <a:ext cx="11414760" cy="4554583"/>
          </a:xfrm>
        </p:spPr>
        <p:txBody>
          <a:bodyPr>
            <a:noAutofit/>
          </a:bodyPr>
          <a:lstStyle>
            <a:lvl1pPr marL="0" indent="0">
              <a:lnSpc>
                <a:spcPct val="100000"/>
              </a:lnSpc>
              <a:spcBef>
                <a:spcPts val="1800"/>
              </a:spcBef>
              <a:buClr>
                <a:schemeClr val="tx1"/>
              </a:buClr>
              <a:buNone/>
              <a:defRPr sz="2400">
                <a:solidFill>
                  <a:schemeClr val="tx1"/>
                </a:solidFill>
              </a:defRPr>
            </a:lvl1pPr>
            <a:lvl2pPr marL="320040" indent="-320040">
              <a:lnSpc>
                <a:spcPct val="100000"/>
              </a:lnSpc>
              <a:spcBef>
                <a:spcPts val="600"/>
              </a:spcBef>
              <a:buClr>
                <a:schemeClr val="tx1"/>
              </a:buClr>
              <a:buFont typeface="Times New Roman" panose="02020603050405020304" pitchFamily="18" charset="0"/>
              <a:buChar char="•"/>
              <a:defRPr sz="2400">
                <a:solidFill>
                  <a:schemeClr val="tx1"/>
                </a:solidFill>
              </a:defRPr>
            </a:lvl2pPr>
            <a:lvl3pPr marL="640080" indent="-320040">
              <a:lnSpc>
                <a:spcPct val="100000"/>
              </a:lnSpc>
              <a:spcBef>
                <a:spcPts val="600"/>
              </a:spcBef>
              <a:buClr>
                <a:schemeClr val="tx1"/>
              </a:buClr>
              <a:buFont typeface="Arial Narrow" panose="020B0606020202030204" pitchFamily="34" charset="0"/>
              <a:buChar char="–"/>
              <a:defRPr sz="2400">
                <a:solidFill>
                  <a:schemeClr val="tx1"/>
                </a:solidFill>
              </a:defRPr>
            </a:lvl3pPr>
            <a:lvl4pPr marL="960120" indent="-320040">
              <a:lnSpc>
                <a:spcPct val="100000"/>
              </a:lnSpc>
              <a:spcBef>
                <a:spcPts val="600"/>
              </a:spcBef>
              <a:buClr>
                <a:schemeClr val="tx1"/>
              </a:buClr>
              <a:buFont typeface="Arial Narrow" panose="020B0606020202030204" pitchFamily="34" charset="0"/>
              <a:buChar char="»"/>
              <a:defRPr sz="2400">
                <a:solidFill>
                  <a:schemeClr val="tx1"/>
                </a:solidFill>
              </a:defRPr>
            </a:lvl4pPr>
            <a:lvl5pPr marL="1280160" indent="-320040">
              <a:lnSpc>
                <a:spcPct val="100000"/>
              </a:lnSpc>
              <a:spcBef>
                <a:spcPts val="600"/>
              </a:spcBef>
              <a:buClr>
                <a:schemeClr val="tx1"/>
              </a:buClr>
              <a:buFont typeface="Arial Narrow" panose="020B0606020202030204" pitchFamily="34" charset="0"/>
              <a:buChar char="◦"/>
              <a:defRPr sz="2400">
                <a:solidFill>
                  <a:schemeClr val="tx1"/>
                </a:solidFill>
              </a:defRPr>
            </a:lvl5pPr>
            <a:lvl6pPr marL="1600200" indent="-320040">
              <a:lnSpc>
                <a:spcPct val="100000"/>
              </a:lnSpc>
              <a:spcBef>
                <a:spcPts val="600"/>
              </a:spcBef>
              <a:buClr>
                <a:schemeClr val="tx1"/>
              </a:buClr>
              <a:buFont typeface="Arial Narrow" panose="020B0606020202030204" pitchFamily="34" charset="0"/>
              <a:buChar char="›"/>
              <a:defRPr sz="2400" baseline="0">
                <a:solidFill>
                  <a:schemeClr val="tx1"/>
                </a:solidFill>
              </a:defRPr>
            </a:lvl6pPr>
          </a:lstStyle>
          <a:p>
            <a:pPr lvl="0"/>
            <a:r>
              <a:rPr lang="en-US"/>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
        <p:nvSpPr>
          <p:cNvPr id="3" name="Text Placeholder 4">
            <a:extLst>
              <a:ext uri="{FF2B5EF4-FFF2-40B4-BE49-F238E27FC236}">
                <a16:creationId xmlns:a16="http://schemas.microsoft.com/office/drawing/2014/main" id="{494112AB-126F-E99E-3C57-D6175457E532}"/>
              </a:ext>
            </a:extLst>
          </p:cNvPr>
          <p:cNvSpPr>
            <a:spLocks noGrp="1"/>
          </p:cNvSpPr>
          <p:nvPr>
            <p:ph type="body" sz="quarter" idx="16" hasCustomPrompt="1"/>
          </p:nvPr>
        </p:nvSpPr>
        <p:spPr>
          <a:xfrm>
            <a:off x="566057" y="5921828"/>
            <a:ext cx="11229703" cy="322137"/>
          </a:xfrm>
        </p:spPr>
        <p:txBody>
          <a:bodyPr anchor="b" anchorCtr="0">
            <a:noAutofit/>
          </a:bodyPr>
          <a:lstStyle>
            <a:lvl1pPr marL="0" indent="0">
              <a:lnSpc>
                <a:spcPct val="100000"/>
              </a:lnSpc>
              <a:spcBef>
                <a:spcPts val="0"/>
              </a:spcBef>
              <a:buNone/>
              <a:defRPr sz="900"/>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Tree>
    <p:extLst>
      <p:ext uri="{BB962C8B-B14F-4D97-AF65-F5344CB8AC3E}">
        <p14:creationId xmlns:p14="http://schemas.microsoft.com/office/powerpoint/2010/main" val="5765813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lnSpc>
                <a:spcPct val="100000"/>
              </a:lnSpc>
              <a:defRPr baseline="0"/>
            </a:lvl1pPr>
          </a:lstStyle>
          <a:p>
            <a:r>
              <a:rPr lang="en-US"/>
              <a:t>Object With Lead-In Text Layout Is Used With Tables, Graphs, SmartArt, or Pictures</a:t>
            </a:r>
          </a:p>
        </p:txBody>
      </p:sp>
      <p:sp>
        <p:nvSpPr>
          <p:cNvPr id="8" name="Text Placeholder 7"/>
          <p:cNvSpPr>
            <a:spLocks noGrp="1"/>
          </p:cNvSpPr>
          <p:nvPr>
            <p:ph type="body" sz="quarter" idx="15" hasCustomPrompt="1"/>
          </p:nvPr>
        </p:nvSpPr>
        <p:spPr>
          <a:xfrm>
            <a:off x="381000" y="1280160"/>
            <a:ext cx="11414760" cy="1068210"/>
          </a:xfrm>
        </p:spPr>
        <p:txBody>
          <a:bodyPr>
            <a:normAutofit/>
          </a:bodyPr>
          <a:lstStyle>
            <a:lvl1pPr marL="0" indent="0">
              <a:lnSpc>
                <a:spcPct val="100000"/>
              </a:lnSpc>
              <a:spcBef>
                <a:spcPts val="0"/>
              </a:spcBef>
              <a:buNone/>
              <a:defRPr sz="2000" baseline="0">
                <a:solidFill>
                  <a:schemeClr val="tx1"/>
                </a:solidFill>
              </a:defRPr>
            </a:lvl1pPr>
            <a:lvl2pPr>
              <a:defRPr sz="1350"/>
            </a:lvl2pPr>
            <a:lvl3pPr>
              <a:defRPr sz="1350"/>
            </a:lvl3pPr>
            <a:lvl4pPr>
              <a:defRPr sz="1350"/>
            </a:lvl4pPr>
            <a:lvl5pPr>
              <a:defRPr sz="1350"/>
            </a:lvl5pPr>
          </a:lstStyle>
          <a:p>
            <a:pPr lvl="0"/>
            <a:r>
              <a:rPr lang="en-US"/>
              <a:t>Click here to add a short lead-in paragraph. Text will shrink to fit this placeholder.</a:t>
            </a:r>
          </a:p>
        </p:txBody>
      </p:sp>
      <p:sp>
        <p:nvSpPr>
          <p:cNvPr id="5" name="Content Placeholder 4"/>
          <p:cNvSpPr>
            <a:spLocks noGrp="1"/>
          </p:cNvSpPr>
          <p:nvPr>
            <p:ph sz="quarter" idx="17" hasCustomPrompt="1"/>
          </p:nvPr>
        </p:nvSpPr>
        <p:spPr>
          <a:xfrm>
            <a:off x="381000" y="2459735"/>
            <a:ext cx="11414760" cy="3366300"/>
          </a:xfrm>
        </p:spPr>
        <p:txBody>
          <a:bodyPr>
            <a:normAutofit/>
          </a:bodyPr>
          <a:lstStyle>
            <a:lvl1pPr>
              <a:lnSpc>
                <a:spcPct val="100000"/>
              </a:lnSpc>
              <a:spcBef>
                <a:spcPts val="450"/>
              </a:spcBef>
              <a:buClr>
                <a:schemeClr val="tx1"/>
              </a:buClr>
              <a:defRPr sz="2000">
                <a:solidFill>
                  <a:schemeClr val="tx1"/>
                </a:solidFill>
              </a:defRPr>
            </a:lvl1pPr>
            <a:lvl2pPr>
              <a:lnSpc>
                <a:spcPct val="100000"/>
              </a:lnSpc>
              <a:spcBef>
                <a:spcPts val="400"/>
              </a:spcBef>
              <a:buClr>
                <a:schemeClr val="tx1"/>
              </a:buClr>
              <a:defRPr sz="2000">
                <a:solidFill>
                  <a:schemeClr val="tx1"/>
                </a:solidFill>
              </a:defRPr>
            </a:lvl2pPr>
            <a:lvl3pPr>
              <a:lnSpc>
                <a:spcPct val="100000"/>
              </a:lnSpc>
              <a:spcBef>
                <a:spcPts val="400"/>
              </a:spcBef>
              <a:buClr>
                <a:schemeClr val="tx1"/>
              </a:buClr>
              <a:defRPr sz="2000">
                <a:solidFill>
                  <a:schemeClr val="tx1"/>
                </a:solidFill>
              </a:defRPr>
            </a:lvl3pPr>
            <a:lvl4pPr>
              <a:lnSpc>
                <a:spcPct val="100000"/>
              </a:lnSpc>
              <a:spcBef>
                <a:spcPts val="400"/>
              </a:spcBef>
              <a:buClr>
                <a:schemeClr val="tx1"/>
              </a:buClr>
              <a:defRPr sz="2000">
                <a:solidFill>
                  <a:schemeClr val="tx1"/>
                </a:solidFill>
              </a:defRPr>
            </a:lvl4pPr>
            <a:lvl5pPr>
              <a:lnSpc>
                <a:spcPct val="100000"/>
              </a:lnSpc>
              <a:spcBef>
                <a:spcPts val="400"/>
              </a:spcBef>
              <a:buClr>
                <a:schemeClr val="tx1"/>
              </a:buClr>
              <a:defRPr sz="2000">
                <a:solidFill>
                  <a:schemeClr val="tx1"/>
                </a:solidFill>
              </a:defRPr>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a:t>Second level</a:t>
            </a:r>
          </a:p>
          <a:p>
            <a:pPr lvl="2"/>
            <a:r>
              <a:rPr lang="en-US"/>
              <a:t>Third level</a:t>
            </a:r>
          </a:p>
          <a:p>
            <a:pPr lvl="3"/>
            <a:r>
              <a:rPr lang="en-US"/>
              <a:t>Fourth level</a:t>
            </a:r>
          </a:p>
          <a:p>
            <a:pPr lvl="4"/>
            <a:r>
              <a:rPr lang="en-US"/>
              <a:t>Fifth level</a:t>
            </a:r>
          </a:p>
        </p:txBody>
      </p:sp>
      <p:sp>
        <p:nvSpPr>
          <p:cNvPr id="6" name="Slide Number"/>
          <p:cNvSpPr>
            <a:spLocks noGrp="1"/>
          </p:cNvSpPr>
          <p:nvPr>
            <p:ph type="sldNum" sz="quarter" idx="12"/>
          </p:nvPr>
        </p:nvSpPr>
        <p:spPr/>
        <p:txBody>
          <a:bodyPr/>
          <a:lstStyle>
            <a:lvl1pPr>
              <a:lnSpc>
                <a:spcPct val="100000"/>
              </a:lnSpc>
              <a:defRPr/>
            </a:lvl1pPr>
          </a:lstStyle>
          <a:p>
            <a:fld id="{99A20822-4A49-4D36-86E3-300BA48D3F00}" type="slidenum">
              <a:rPr lang="en-US" smtClean="0"/>
              <a:pPr/>
              <a:t>‹#›</a:t>
            </a:fld>
            <a:endParaRPr lang="en-US"/>
          </a:p>
        </p:txBody>
      </p:sp>
      <p:sp>
        <p:nvSpPr>
          <p:cNvPr id="2" name="Text Placeholder 4">
            <a:extLst>
              <a:ext uri="{FF2B5EF4-FFF2-40B4-BE49-F238E27FC236}">
                <a16:creationId xmlns:a16="http://schemas.microsoft.com/office/drawing/2014/main" id="{2440C85A-9015-9386-7E07-92A9161817B5}"/>
              </a:ext>
            </a:extLst>
          </p:cNvPr>
          <p:cNvSpPr>
            <a:spLocks noGrp="1"/>
          </p:cNvSpPr>
          <p:nvPr>
            <p:ph type="body" sz="quarter" idx="16" hasCustomPrompt="1"/>
          </p:nvPr>
        </p:nvSpPr>
        <p:spPr>
          <a:xfrm>
            <a:off x="566057" y="5921828"/>
            <a:ext cx="11229703" cy="322137"/>
          </a:xfrm>
        </p:spPr>
        <p:txBody>
          <a:bodyPr anchor="b" anchorCtr="0">
            <a:noAutofit/>
          </a:bodyPr>
          <a:lstStyle>
            <a:lvl1pPr marL="0" indent="0">
              <a:lnSpc>
                <a:spcPct val="100000"/>
              </a:lnSpc>
              <a:spcBef>
                <a:spcPts val="0"/>
              </a:spcBef>
              <a:buNone/>
              <a:defRPr sz="900"/>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Tree>
    <p:extLst>
      <p:ext uri="{BB962C8B-B14F-4D97-AF65-F5344CB8AC3E}">
        <p14:creationId xmlns:p14="http://schemas.microsoft.com/office/powerpoint/2010/main" val="8551477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Ordered List Layout</a:t>
            </a:r>
          </a:p>
        </p:txBody>
      </p:sp>
      <p:sp>
        <p:nvSpPr>
          <p:cNvPr id="5" name="Content"/>
          <p:cNvSpPr>
            <a:spLocks noGrp="1"/>
          </p:cNvSpPr>
          <p:nvPr>
            <p:ph sz="quarter" idx="17" hasCustomPrompt="1"/>
          </p:nvPr>
        </p:nvSpPr>
        <p:spPr>
          <a:xfrm>
            <a:off x="381000" y="1280160"/>
            <a:ext cx="11414760" cy="4563291"/>
          </a:xfrm>
        </p:spPr>
        <p:txBody>
          <a:bodyPr>
            <a:normAutofit/>
          </a:bodyPr>
          <a:lstStyle>
            <a:lvl1pPr marL="457200" indent="-457200">
              <a:lnSpc>
                <a:spcPct val="100000"/>
              </a:lnSpc>
              <a:spcBef>
                <a:spcPts val="1800"/>
              </a:spcBef>
              <a:buClr>
                <a:schemeClr val="tx1"/>
              </a:buClr>
              <a:buFont typeface="+mj-lt"/>
              <a:buAutoNum type="arabicPeriod"/>
              <a:defRPr sz="2000" baseline="0">
                <a:solidFill>
                  <a:schemeClr val="tx1"/>
                </a:solidFill>
              </a:defRPr>
            </a:lvl1pPr>
            <a:lvl2pPr marL="914400" indent="-457200">
              <a:lnSpc>
                <a:spcPct val="100000"/>
              </a:lnSpc>
              <a:spcBef>
                <a:spcPts val="600"/>
              </a:spcBef>
              <a:buClr>
                <a:schemeClr val="tx1"/>
              </a:buClr>
              <a:buFont typeface="+mj-lt"/>
              <a:buAutoNum type="alphaLcPeriod"/>
              <a:defRPr sz="2000">
                <a:solidFill>
                  <a:schemeClr val="tx1"/>
                </a:solidFill>
              </a:defRPr>
            </a:lvl2pPr>
            <a:lvl3pPr marL="1371600" indent="-457200">
              <a:lnSpc>
                <a:spcPct val="100000"/>
              </a:lnSpc>
              <a:spcBef>
                <a:spcPts val="600"/>
              </a:spcBef>
              <a:buClr>
                <a:schemeClr val="tx1"/>
              </a:buClr>
              <a:buFont typeface="+mj-lt"/>
              <a:buAutoNum type="romanLcPeriod"/>
              <a:defRPr sz="2000">
                <a:solidFill>
                  <a:schemeClr val="tx1"/>
                </a:solidFill>
              </a:defRPr>
            </a:lvl3pPr>
            <a:lvl4pPr marL="1828800" indent="-457200">
              <a:lnSpc>
                <a:spcPct val="100000"/>
              </a:lnSpc>
              <a:spcBef>
                <a:spcPts val="600"/>
              </a:spcBef>
              <a:buClr>
                <a:schemeClr val="tx1"/>
              </a:buClr>
              <a:buSzPct val="100000"/>
              <a:buFont typeface="+mj-lt"/>
              <a:buAutoNum type="arabicParenR"/>
              <a:defRPr sz="2000">
                <a:solidFill>
                  <a:schemeClr val="tx1"/>
                </a:solidFill>
              </a:defRPr>
            </a:lvl4pPr>
            <a:lvl5pPr marL="2286000" indent="-457200">
              <a:lnSpc>
                <a:spcPct val="100000"/>
              </a:lnSpc>
              <a:spcBef>
                <a:spcPts val="600"/>
              </a:spcBef>
              <a:buClr>
                <a:schemeClr val="tx1"/>
              </a:buClr>
              <a:buFont typeface="+mj-lt"/>
              <a:buAutoNum type="alphaLcParenR"/>
              <a:defRPr sz="2000">
                <a:solidFill>
                  <a:schemeClr val="tx1"/>
                </a:solidFill>
              </a:defRPr>
            </a:lvl5pPr>
          </a:lstStyle>
          <a:p>
            <a:pPr lvl="0"/>
            <a:r>
              <a:rPr lang="en-US"/>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p:cNvSpPr>
            <a:spLocks noGrp="1"/>
          </p:cNvSpPr>
          <p:nvPr>
            <p:ph type="sldNum" sz="quarter" idx="18"/>
          </p:nvPr>
        </p:nvSpPr>
        <p:spPr/>
        <p:txBody>
          <a:bodyPr/>
          <a:lstStyle/>
          <a:p>
            <a:fld id="{99A20822-4A49-4D36-86E3-300BA48D3F00}" type="slidenum">
              <a:rPr lang="en-US" smtClean="0"/>
              <a:pPr/>
              <a:t>‹#›</a:t>
            </a:fld>
            <a:endParaRPr lang="en-US"/>
          </a:p>
        </p:txBody>
      </p:sp>
      <p:sp>
        <p:nvSpPr>
          <p:cNvPr id="4" name="Text Placeholder 4">
            <a:extLst>
              <a:ext uri="{FF2B5EF4-FFF2-40B4-BE49-F238E27FC236}">
                <a16:creationId xmlns:a16="http://schemas.microsoft.com/office/drawing/2014/main" id="{0EC9F36F-4D89-9176-BF8F-4E0EA20A89EA}"/>
              </a:ext>
            </a:extLst>
          </p:cNvPr>
          <p:cNvSpPr>
            <a:spLocks noGrp="1"/>
          </p:cNvSpPr>
          <p:nvPr>
            <p:ph type="body" sz="quarter" idx="16" hasCustomPrompt="1"/>
          </p:nvPr>
        </p:nvSpPr>
        <p:spPr>
          <a:xfrm>
            <a:off x="566057" y="5921828"/>
            <a:ext cx="11229703" cy="322137"/>
          </a:xfrm>
        </p:spPr>
        <p:txBody>
          <a:bodyPr anchor="b" anchorCtr="0">
            <a:noAutofit/>
          </a:bodyPr>
          <a:lstStyle>
            <a:lvl1pPr marL="0" indent="0">
              <a:lnSpc>
                <a:spcPct val="100000"/>
              </a:lnSpc>
              <a:spcBef>
                <a:spcPts val="0"/>
              </a:spcBef>
              <a:buNone/>
              <a:defRPr sz="900"/>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Tree>
    <p:extLst>
      <p:ext uri="{BB962C8B-B14F-4D97-AF65-F5344CB8AC3E}">
        <p14:creationId xmlns:p14="http://schemas.microsoft.com/office/powerpoint/2010/main" val="5197878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337381-71B1-4319-9BA7-5A69C1F96C0B}"/>
              </a:ext>
            </a:extLst>
          </p:cNvPr>
          <p:cNvSpPr>
            <a:spLocks noGrp="1"/>
          </p:cNvSpPr>
          <p:nvPr>
            <p:ph type="title" hasCustomPrompt="1"/>
          </p:nvPr>
        </p:nvSpPr>
        <p:spPr/>
        <p:txBody>
          <a:bodyPr/>
          <a:lstStyle>
            <a:lvl1pPr>
              <a:defRPr/>
            </a:lvl1pPr>
          </a:lstStyle>
          <a:p>
            <a:r>
              <a:rPr lang="en-US"/>
              <a:t>Two Content Ordered List Layout</a:t>
            </a:r>
          </a:p>
        </p:txBody>
      </p:sp>
      <p:sp>
        <p:nvSpPr>
          <p:cNvPr id="14" name="Left Content"/>
          <p:cNvSpPr>
            <a:spLocks noGrp="1"/>
          </p:cNvSpPr>
          <p:nvPr>
            <p:ph sz="quarter" idx="18" hasCustomPrompt="1"/>
          </p:nvPr>
        </p:nvSpPr>
        <p:spPr>
          <a:xfrm>
            <a:off x="381000" y="1280160"/>
            <a:ext cx="5644896" cy="4554583"/>
          </a:xfrm>
        </p:spPr>
        <p:txBody>
          <a:bodyPr>
            <a:normAutofit/>
          </a:bodyPr>
          <a:lstStyle>
            <a:lvl1pPr marL="457200" indent="-457200">
              <a:lnSpc>
                <a:spcPct val="100000"/>
              </a:lnSpc>
              <a:spcBef>
                <a:spcPts val="1200"/>
              </a:spcBef>
              <a:buClr>
                <a:schemeClr val="tx1"/>
              </a:buClr>
              <a:buFont typeface="+mj-lt"/>
              <a:buAutoNum type="arabicPeriod"/>
              <a:defRPr sz="2000">
                <a:solidFill>
                  <a:schemeClr val="tx1"/>
                </a:solidFill>
              </a:defRPr>
            </a:lvl1pPr>
            <a:lvl2pPr marL="914400" indent="-457200">
              <a:lnSpc>
                <a:spcPct val="100000"/>
              </a:lnSpc>
              <a:spcBef>
                <a:spcPts val="400"/>
              </a:spcBef>
              <a:buClr>
                <a:schemeClr val="tx1"/>
              </a:buClr>
              <a:buFont typeface="+mj-lt"/>
              <a:buAutoNum type="alphaLcPeriod"/>
              <a:defRPr sz="2000">
                <a:solidFill>
                  <a:schemeClr val="tx1"/>
                </a:solidFill>
              </a:defRPr>
            </a:lvl2pPr>
            <a:lvl3pPr marL="1371600" indent="-457200">
              <a:lnSpc>
                <a:spcPct val="100000"/>
              </a:lnSpc>
              <a:spcBef>
                <a:spcPts val="400"/>
              </a:spcBef>
              <a:buClr>
                <a:schemeClr val="tx1"/>
              </a:buClr>
              <a:buFont typeface="+mj-lt"/>
              <a:buAutoNum type="romanLcPeriod"/>
              <a:defRPr sz="2000">
                <a:solidFill>
                  <a:schemeClr val="tx1"/>
                </a:solidFill>
              </a:defRPr>
            </a:lvl3pPr>
            <a:lvl4pPr marL="1828800" indent="-457200">
              <a:lnSpc>
                <a:spcPct val="100000"/>
              </a:lnSpc>
              <a:spcBef>
                <a:spcPts val="400"/>
              </a:spcBef>
              <a:buClr>
                <a:schemeClr val="tx1"/>
              </a:buClr>
              <a:buSzPct val="100000"/>
              <a:buFont typeface="+mj-lt"/>
              <a:buAutoNum type="arabicParenR"/>
              <a:defRPr sz="2000">
                <a:solidFill>
                  <a:schemeClr val="tx1"/>
                </a:solidFill>
              </a:defRPr>
            </a:lvl4pPr>
            <a:lvl5pPr marL="2286000" indent="-457200">
              <a:lnSpc>
                <a:spcPct val="100000"/>
              </a:lnSpc>
              <a:spcBef>
                <a:spcPts val="400"/>
              </a:spcBef>
              <a:buClr>
                <a:schemeClr val="tx1"/>
              </a:buClr>
              <a:buFont typeface="+mj-lt"/>
              <a:buAutoNum type="alphaLcParenR"/>
              <a:defRPr sz="2000">
                <a:solidFill>
                  <a:schemeClr val="tx1"/>
                </a:solidFill>
              </a:defRPr>
            </a:lvl5pPr>
          </a:lstStyle>
          <a:p>
            <a:pPr lvl="0"/>
            <a:r>
              <a:rPr lang="en-US"/>
              <a:t>Click here to add an ordered list, or click on an icon below to add a table, graph, SmartArt object, or picture. </a:t>
            </a:r>
          </a:p>
          <a:p>
            <a:pPr lvl="1"/>
            <a:r>
              <a:rPr lang="en-US"/>
              <a:t>Second level</a:t>
            </a:r>
          </a:p>
          <a:p>
            <a:pPr lvl="2"/>
            <a:r>
              <a:rPr lang="en-US"/>
              <a:t>Third level</a:t>
            </a:r>
          </a:p>
          <a:p>
            <a:pPr lvl="3"/>
            <a:r>
              <a:rPr lang="en-US"/>
              <a:t>Fourth level</a:t>
            </a:r>
          </a:p>
          <a:p>
            <a:pPr lvl="4"/>
            <a:r>
              <a:rPr lang="en-US"/>
              <a:t>Fifth level</a:t>
            </a:r>
          </a:p>
        </p:txBody>
      </p:sp>
      <p:sp>
        <p:nvSpPr>
          <p:cNvPr id="16" name="Right Content"/>
          <p:cNvSpPr>
            <a:spLocks noGrp="1"/>
          </p:cNvSpPr>
          <p:nvPr>
            <p:ph sz="quarter" idx="19" hasCustomPrompt="1"/>
          </p:nvPr>
        </p:nvSpPr>
        <p:spPr>
          <a:xfrm>
            <a:off x="6166106" y="1280160"/>
            <a:ext cx="5629654" cy="4554583"/>
          </a:xfrm>
        </p:spPr>
        <p:txBody>
          <a:bodyPr>
            <a:normAutofit/>
          </a:bodyPr>
          <a:lstStyle>
            <a:lvl1pPr marL="457200" indent="-457200">
              <a:lnSpc>
                <a:spcPct val="100000"/>
              </a:lnSpc>
              <a:spcBef>
                <a:spcPts val="1200"/>
              </a:spcBef>
              <a:buClr>
                <a:schemeClr val="tx1"/>
              </a:buClr>
              <a:buFont typeface="+mj-lt"/>
              <a:buAutoNum type="arabicPeriod"/>
              <a:defRPr sz="2000">
                <a:solidFill>
                  <a:schemeClr val="tx1"/>
                </a:solidFill>
              </a:defRPr>
            </a:lvl1pPr>
            <a:lvl2pPr marL="914400" indent="-457200">
              <a:lnSpc>
                <a:spcPct val="100000"/>
              </a:lnSpc>
              <a:spcBef>
                <a:spcPts val="400"/>
              </a:spcBef>
              <a:buClr>
                <a:schemeClr val="tx1"/>
              </a:buClr>
              <a:buFont typeface="+mj-lt"/>
              <a:buAutoNum type="alphaLcPeriod"/>
              <a:defRPr sz="2000">
                <a:solidFill>
                  <a:schemeClr val="tx1"/>
                </a:solidFill>
              </a:defRPr>
            </a:lvl2pPr>
            <a:lvl3pPr marL="1371600" indent="-457200">
              <a:lnSpc>
                <a:spcPct val="100000"/>
              </a:lnSpc>
              <a:spcBef>
                <a:spcPts val="400"/>
              </a:spcBef>
              <a:buClr>
                <a:schemeClr val="tx1"/>
              </a:buClr>
              <a:buFont typeface="+mj-lt"/>
              <a:buAutoNum type="romanLcPeriod"/>
              <a:defRPr sz="2000">
                <a:solidFill>
                  <a:schemeClr val="tx1"/>
                </a:solidFill>
              </a:defRPr>
            </a:lvl3pPr>
            <a:lvl4pPr marL="1828800" indent="-457200">
              <a:lnSpc>
                <a:spcPct val="100000"/>
              </a:lnSpc>
              <a:spcBef>
                <a:spcPts val="400"/>
              </a:spcBef>
              <a:buClr>
                <a:schemeClr val="tx1"/>
              </a:buClr>
              <a:buSzPct val="100000"/>
              <a:buFont typeface="+mj-lt"/>
              <a:buAutoNum type="arabicParenR"/>
              <a:defRPr sz="2000">
                <a:solidFill>
                  <a:schemeClr val="tx1"/>
                </a:solidFill>
              </a:defRPr>
            </a:lvl4pPr>
            <a:lvl5pPr marL="2286000" indent="-457200">
              <a:lnSpc>
                <a:spcPct val="100000"/>
              </a:lnSpc>
              <a:spcBef>
                <a:spcPts val="400"/>
              </a:spcBef>
              <a:buClr>
                <a:schemeClr val="tx1"/>
              </a:buClr>
              <a:buFont typeface="+mj-lt"/>
              <a:buAutoNum type="alphaLcParenR"/>
              <a:defRPr sz="2000">
                <a:solidFill>
                  <a:schemeClr val="tx1"/>
                </a:solidFill>
              </a:defRPr>
            </a:lvl5pPr>
          </a:lstStyle>
          <a:p>
            <a:pPr lvl="0"/>
            <a:r>
              <a:rPr lang="en-US"/>
              <a:t>Click here to add an ordered list, or click on an icon below to add a table, graph, SmartArt object, or picture. </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p:cNvSpPr>
            <a:spLocks noGrp="1"/>
          </p:cNvSpPr>
          <p:nvPr>
            <p:ph type="sldNum" sz="quarter" idx="20"/>
          </p:nvPr>
        </p:nvSpPr>
        <p:spPr/>
        <p:txBody>
          <a:bodyPr/>
          <a:lstStyle>
            <a:lvl1pPr>
              <a:lnSpc>
                <a:spcPct val="100000"/>
              </a:lnSpc>
              <a:defRPr/>
            </a:lvl1pPr>
          </a:lstStyle>
          <a:p>
            <a:fld id="{99A20822-4A49-4D36-86E3-300BA48D3F00}" type="slidenum">
              <a:rPr lang="en-US" smtClean="0"/>
              <a:pPr/>
              <a:t>‹#›</a:t>
            </a:fld>
            <a:endParaRPr lang="en-US"/>
          </a:p>
        </p:txBody>
      </p:sp>
      <p:sp>
        <p:nvSpPr>
          <p:cNvPr id="2" name="Text Placeholder 4">
            <a:extLst>
              <a:ext uri="{FF2B5EF4-FFF2-40B4-BE49-F238E27FC236}">
                <a16:creationId xmlns:a16="http://schemas.microsoft.com/office/drawing/2014/main" id="{EF884A3B-0BD4-9214-296E-2EF1B9CD34AC}"/>
              </a:ext>
            </a:extLst>
          </p:cNvPr>
          <p:cNvSpPr>
            <a:spLocks noGrp="1"/>
          </p:cNvSpPr>
          <p:nvPr>
            <p:ph type="body" sz="quarter" idx="16" hasCustomPrompt="1"/>
          </p:nvPr>
        </p:nvSpPr>
        <p:spPr>
          <a:xfrm>
            <a:off x="566057" y="5921828"/>
            <a:ext cx="11229703" cy="322137"/>
          </a:xfrm>
        </p:spPr>
        <p:txBody>
          <a:bodyPr anchor="b" anchorCtr="0">
            <a:noAutofit/>
          </a:bodyPr>
          <a:lstStyle>
            <a:lvl1pPr marL="0" indent="0">
              <a:lnSpc>
                <a:spcPct val="100000"/>
              </a:lnSpc>
              <a:spcBef>
                <a:spcPts val="0"/>
              </a:spcBef>
              <a:buNone/>
              <a:defRPr sz="900"/>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Tree>
    <p:extLst>
      <p:ext uri="{BB962C8B-B14F-4D97-AF65-F5344CB8AC3E}">
        <p14:creationId xmlns:p14="http://schemas.microsoft.com/office/powerpoint/2010/main" val="1503632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lvl1pPr>
              <a:defRPr/>
            </a:lvl1pPr>
          </a:lstStyle>
          <a:p>
            <a:r>
              <a:rPr lang="en-US"/>
              <a:t>References</a:t>
            </a:r>
          </a:p>
        </p:txBody>
      </p:sp>
      <p:sp>
        <p:nvSpPr>
          <p:cNvPr id="10" name="Content"/>
          <p:cNvSpPr>
            <a:spLocks noGrp="1"/>
          </p:cNvSpPr>
          <p:nvPr>
            <p:ph type="body" sz="quarter" idx="13" hasCustomPrompt="1"/>
          </p:nvPr>
        </p:nvSpPr>
        <p:spPr>
          <a:xfrm>
            <a:off x="381000" y="1280160"/>
            <a:ext cx="11414760" cy="4846320"/>
          </a:xfrm>
        </p:spPr>
        <p:txBody>
          <a:bodyPr>
            <a:noAutofit/>
          </a:bodyPr>
          <a:lstStyle>
            <a:lvl1pPr marL="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a:t>References are 20 point with a 0.5” hanging indent and follow APA 6th Edition guidelines.</a:t>
            </a:r>
          </a:p>
          <a:p>
            <a:pPr marL="457200"/>
            <a:r>
              <a:rPr lang="en-US" err="1"/>
              <a:t>Hanushek</a:t>
            </a:r>
            <a:r>
              <a:rPr lang="en-US"/>
              <a:t>, E. A., &amp; Haycock, K. (2010). An effective teacher in every classroom: A lofty goal, but how to do it? </a:t>
            </a:r>
            <a:r>
              <a:rPr lang="en-US" i="1"/>
              <a:t>Education Next, 10</a:t>
            </a:r>
            <a:r>
              <a:rPr lang="en-US"/>
              <a:t>(3), 47–52.</a:t>
            </a:r>
          </a:p>
          <a:p>
            <a:pPr marL="457200"/>
            <a:r>
              <a:rPr lang="en-US" err="1"/>
              <a:t>Hanushek</a:t>
            </a:r>
            <a:r>
              <a:rPr lang="en-US"/>
              <a:t>, E. A., &amp; </a:t>
            </a:r>
            <a:r>
              <a:rPr lang="en-US" err="1"/>
              <a:t>Rivkin</a:t>
            </a:r>
            <a:r>
              <a:rPr lang="en-US"/>
              <a:t>, S. G. (2010). Generalizations about using value-added measures of teacher quality. </a:t>
            </a:r>
            <a:r>
              <a:rPr lang="en-US" i="1"/>
              <a:t>American Economic Review, 100</a:t>
            </a:r>
            <a:r>
              <a:rPr lang="en-US"/>
              <a:t>(2), 267–271.</a:t>
            </a:r>
          </a:p>
          <a:p>
            <a:pPr marL="457200"/>
            <a:r>
              <a:rPr lang="en-US"/>
              <a:t>Kane, T. J., &amp; </a:t>
            </a:r>
            <a:r>
              <a:rPr lang="en-US" err="1"/>
              <a:t>Staiger</a:t>
            </a:r>
            <a:r>
              <a:rPr lang="en-US"/>
              <a:t>, D. O. (2008). </a:t>
            </a:r>
            <a:r>
              <a:rPr lang="en-US" i="1"/>
              <a:t>Estimating teacher impacts on student achievement: An experimental evaluation </a:t>
            </a:r>
            <a:r>
              <a:rPr lang="en-US"/>
              <a:t>(NBER Working Paper No. 14607). Cambridge, MA: National Bureau of Economic Research.</a:t>
            </a:r>
          </a:p>
          <a:p>
            <a:pPr marL="457200"/>
            <a:r>
              <a:rPr lang="en-US"/>
              <a:t>Rothstein, J. (2010). Teacher quality in educational production: Tracking, decay, and student achievement. </a:t>
            </a:r>
            <a:r>
              <a:rPr lang="en-US" i="1"/>
              <a:t>Quarterly Journal of Economics, 125</a:t>
            </a:r>
            <a:r>
              <a:rPr lang="en-US"/>
              <a:t>(1), 175–214.</a:t>
            </a:r>
          </a:p>
        </p:txBody>
      </p:sp>
      <p:sp>
        <p:nvSpPr>
          <p:cNvPr id="5" name="Slide Number"/>
          <p:cNvSpPr>
            <a:spLocks noGrp="1"/>
          </p:cNvSpPr>
          <p:nvPr>
            <p:ph type="sldNum" sz="quarter" idx="15"/>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3415226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with image">
    <p:bg>
      <p:bgRef idx="1001">
        <a:schemeClr val="bg1"/>
      </p:bgRef>
    </p:bg>
    <p:spTree>
      <p:nvGrpSpPr>
        <p:cNvPr id="1" name=""/>
        <p:cNvGrpSpPr/>
        <p:nvPr/>
      </p:nvGrpSpPr>
      <p:grpSpPr>
        <a:xfrm>
          <a:off x="0" y="0"/>
          <a:ext cx="0" cy="0"/>
          <a:chOff x="0" y="0"/>
          <a:chExt cx="0" cy="0"/>
        </a:xfrm>
      </p:grpSpPr>
      <p:sp>
        <p:nvSpPr>
          <p:cNvPr id="2" name="Title"/>
          <p:cNvSpPr>
            <a:spLocks noGrp="1"/>
          </p:cNvSpPr>
          <p:nvPr userDrawn="1">
            <p:ph type="ctrTitle" hasCustomPrompt="1"/>
          </p:nvPr>
        </p:nvSpPr>
        <p:spPr>
          <a:xfrm>
            <a:off x="381000" y="796538"/>
            <a:ext cx="7622177" cy="2005977"/>
          </a:xfrm>
        </p:spPr>
        <p:txBody>
          <a:bodyPr anchor="b">
            <a:normAutofit/>
          </a:bodyPr>
          <a:lstStyle>
            <a:lvl1pPr algn="l">
              <a:defRPr sz="4000">
                <a:solidFill>
                  <a:schemeClr val="accent1"/>
                </a:solidFill>
                <a:latin typeface="+mn-lt"/>
              </a:defRPr>
            </a:lvl1pPr>
          </a:lstStyle>
          <a:p>
            <a:r>
              <a:rPr lang="en-US"/>
              <a:t>Section Divider Title</a:t>
            </a:r>
          </a:p>
        </p:txBody>
      </p:sp>
      <p:sp>
        <p:nvSpPr>
          <p:cNvPr id="3" name="Subtitle"/>
          <p:cNvSpPr>
            <a:spLocks noGrp="1"/>
          </p:cNvSpPr>
          <p:nvPr userDrawn="1">
            <p:ph type="subTitle" idx="1" hasCustomPrompt="1"/>
          </p:nvPr>
        </p:nvSpPr>
        <p:spPr>
          <a:xfrm>
            <a:off x="381000" y="2992984"/>
            <a:ext cx="7622177" cy="2005977"/>
          </a:xfrm>
        </p:spPr>
        <p:txBody>
          <a:bodyPr>
            <a:normAutofit/>
          </a:bodyPr>
          <a:lstStyle>
            <a:lvl1pPr marL="0" indent="0" algn="l">
              <a:buNone/>
              <a:defRPr sz="28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Additional information about this section (optional).</a:t>
            </a:r>
          </a:p>
        </p:txBody>
      </p:sp>
      <p:sp>
        <p:nvSpPr>
          <p:cNvPr id="6" name="Slide Number Placeholder 5">
            <a:extLst>
              <a:ext uri="{FF2B5EF4-FFF2-40B4-BE49-F238E27FC236}">
                <a16:creationId xmlns:a16="http://schemas.microsoft.com/office/drawing/2014/main" id="{07C0D34A-2EAA-4858-A1CE-ACB8E1CE8BAB}"/>
              </a:ext>
            </a:extLst>
          </p:cNvPr>
          <p:cNvSpPr>
            <a:spLocks noGrp="1"/>
          </p:cNvSpPr>
          <p:nvPr userDrawn="1">
            <p:ph type="sldNum" sz="quarter" idx="11"/>
          </p:nvPr>
        </p:nvSpPr>
        <p:spPr/>
        <p:txBody>
          <a:bodyPr/>
          <a:lstStyle/>
          <a:p>
            <a:fld id="{99A20822-4A49-4D36-86E3-300BA48D3F00}" type="slidenum">
              <a:rPr lang="en-US" smtClean="0"/>
              <a:pPr/>
              <a:t>‹#›</a:t>
            </a:fld>
            <a:endParaRPr lang="en-US"/>
          </a:p>
        </p:txBody>
      </p:sp>
      <p:sp>
        <p:nvSpPr>
          <p:cNvPr id="4" name="Picture Placeholder 18">
            <a:extLst>
              <a:ext uri="{FF2B5EF4-FFF2-40B4-BE49-F238E27FC236}">
                <a16:creationId xmlns:a16="http://schemas.microsoft.com/office/drawing/2014/main" id="{237CB260-6FC7-B5D1-3E67-246D1155316B}"/>
              </a:ext>
            </a:extLst>
          </p:cNvPr>
          <p:cNvSpPr>
            <a:spLocks noGrp="1"/>
          </p:cNvSpPr>
          <p:nvPr>
            <p:ph type="pic" sz="quarter" idx="14"/>
          </p:nvPr>
        </p:nvSpPr>
        <p:spPr>
          <a:xfrm>
            <a:off x="8230732" y="-8709"/>
            <a:ext cx="3961268" cy="5406754"/>
          </a:xfrm>
          <a:custGeom>
            <a:avLst/>
            <a:gdLst>
              <a:gd name="connsiteX0" fmla="*/ 848810 w 4409233"/>
              <a:gd name="connsiteY0" fmla="*/ 0 h 5389336"/>
              <a:gd name="connsiteX1" fmla="*/ 4409233 w 4409233"/>
              <a:gd name="connsiteY1" fmla="*/ 0 h 5389336"/>
              <a:gd name="connsiteX2" fmla="*/ 4409233 w 4409233"/>
              <a:gd name="connsiteY2" fmla="*/ 5389336 h 5389336"/>
              <a:gd name="connsiteX3" fmla="*/ 1362453 w 4409233"/>
              <a:gd name="connsiteY3" fmla="*/ 5389336 h 5389336"/>
              <a:gd name="connsiteX4" fmla="*/ 1153396 w 4409233"/>
              <a:gd name="connsiteY4" fmla="*/ 5199893 h 5389336"/>
              <a:gd name="connsiteX5" fmla="*/ 5014 w 4409233"/>
              <a:gd name="connsiteY5" fmla="*/ 2625361 h 5389336"/>
              <a:gd name="connsiteX6" fmla="*/ 0 w 4409233"/>
              <a:gd name="connsiteY6" fmla="*/ 2427646 h 5389336"/>
              <a:gd name="connsiteX7" fmla="*/ 10660 w 4409233"/>
              <a:gd name="connsiteY7" fmla="*/ 2147197 h 5389336"/>
              <a:gd name="connsiteX8" fmla="*/ 13521 w 4409233"/>
              <a:gd name="connsiteY8" fmla="*/ 2109676 h 5389336"/>
              <a:gd name="connsiteX9" fmla="*/ 45268 w 4409233"/>
              <a:gd name="connsiteY9" fmla="*/ 1832552 h 5389336"/>
              <a:gd name="connsiteX10" fmla="*/ 672492 w 4409233"/>
              <a:gd name="connsiteY10" fmla="*/ 235092 h 5389336"/>
              <a:gd name="connsiteX0" fmla="*/ 848810 w 4409233"/>
              <a:gd name="connsiteY0" fmla="*/ 0 h 5398045"/>
              <a:gd name="connsiteX1" fmla="*/ 4409233 w 4409233"/>
              <a:gd name="connsiteY1" fmla="*/ 0 h 5398045"/>
              <a:gd name="connsiteX2" fmla="*/ 4409233 w 4409233"/>
              <a:gd name="connsiteY2" fmla="*/ 5389336 h 5398045"/>
              <a:gd name="connsiteX3" fmla="*/ 1081945 w 4409233"/>
              <a:gd name="connsiteY3" fmla="*/ 5398045 h 5398045"/>
              <a:gd name="connsiteX4" fmla="*/ 1153396 w 4409233"/>
              <a:gd name="connsiteY4" fmla="*/ 5199893 h 5398045"/>
              <a:gd name="connsiteX5" fmla="*/ 5014 w 4409233"/>
              <a:gd name="connsiteY5" fmla="*/ 2625361 h 5398045"/>
              <a:gd name="connsiteX6" fmla="*/ 0 w 4409233"/>
              <a:gd name="connsiteY6" fmla="*/ 2427646 h 5398045"/>
              <a:gd name="connsiteX7" fmla="*/ 10660 w 4409233"/>
              <a:gd name="connsiteY7" fmla="*/ 2147197 h 5398045"/>
              <a:gd name="connsiteX8" fmla="*/ 13521 w 4409233"/>
              <a:gd name="connsiteY8" fmla="*/ 2109676 h 5398045"/>
              <a:gd name="connsiteX9" fmla="*/ 45268 w 4409233"/>
              <a:gd name="connsiteY9" fmla="*/ 1832552 h 5398045"/>
              <a:gd name="connsiteX10" fmla="*/ 672492 w 4409233"/>
              <a:gd name="connsiteY10" fmla="*/ 235092 h 5398045"/>
              <a:gd name="connsiteX11" fmla="*/ 848810 w 4409233"/>
              <a:gd name="connsiteY11" fmla="*/ 0 h 5398045"/>
              <a:gd name="connsiteX0" fmla="*/ 848810 w 4409233"/>
              <a:gd name="connsiteY0" fmla="*/ 0 h 5398045"/>
              <a:gd name="connsiteX1" fmla="*/ 4409233 w 4409233"/>
              <a:gd name="connsiteY1" fmla="*/ 0 h 5398045"/>
              <a:gd name="connsiteX2" fmla="*/ 4409233 w 4409233"/>
              <a:gd name="connsiteY2" fmla="*/ 5389336 h 5398045"/>
              <a:gd name="connsiteX3" fmla="*/ 1081945 w 4409233"/>
              <a:gd name="connsiteY3" fmla="*/ 5398045 h 5398045"/>
              <a:gd name="connsiteX4" fmla="*/ 5014 w 4409233"/>
              <a:gd name="connsiteY4" fmla="*/ 2625361 h 5398045"/>
              <a:gd name="connsiteX5" fmla="*/ 0 w 4409233"/>
              <a:gd name="connsiteY5" fmla="*/ 2427646 h 5398045"/>
              <a:gd name="connsiteX6" fmla="*/ 10660 w 4409233"/>
              <a:gd name="connsiteY6" fmla="*/ 2147197 h 5398045"/>
              <a:gd name="connsiteX7" fmla="*/ 13521 w 4409233"/>
              <a:gd name="connsiteY7" fmla="*/ 2109676 h 5398045"/>
              <a:gd name="connsiteX8" fmla="*/ 45268 w 4409233"/>
              <a:gd name="connsiteY8" fmla="*/ 1832552 h 5398045"/>
              <a:gd name="connsiteX9" fmla="*/ 672492 w 4409233"/>
              <a:gd name="connsiteY9" fmla="*/ 235092 h 5398045"/>
              <a:gd name="connsiteX10" fmla="*/ 848810 w 4409233"/>
              <a:gd name="connsiteY10" fmla="*/ 0 h 5398045"/>
              <a:gd name="connsiteX0" fmla="*/ 848810 w 4409233"/>
              <a:gd name="connsiteY0" fmla="*/ 0 h 5398045"/>
              <a:gd name="connsiteX1" fmla="*/ 4409233 w 4409233"/>
              <a:gd name="connsiteY1" fmla="*/ 0 h 5398045"/>
              <a:gd name="connsiteX2" fmla="*/ 4409233 w 4409233"/>
              <a:gd name="connsiteY2" fmla="*/ 5389336 h 5398045"/>
              <a:gd name="connsiteX3" fmla="*/ 1081945 w 4409233"/>
              <a:gd name="connsiteY3" fmla="*/ 5398045 h 5398045"/>
              <a:gd name="connsiteX4" fmla="*/ 0 w 4409233"/>
              <a:gd name="connsiteY4" fmla="*/ 2427646 h 5398045"/>
              <a:gd name="connsiteX5" fmla="*/ 10660 w 4409233"/>
              <a:gd name="connsiteY5" fmla="*/ 2147197 h 5398045"/>
              <a:gd name="connsiteX6" fmla="*/ 13521 w 4409233"/>
              <a:gd name="connsiteY6" fmla="*/ 2109676 h 5398045"/>
              <a:gd name="connsiteX7" fmla="*/ 45268 w 4409233"/>
              <a:gd name="connsiteY7" fmla="*/ 1832552 h 5398045"/>
              <a:gd name="connsiteX8" fmla="*/ 672492 w 4409233"/>
              <a:gd name="connsiteY8" fmla="*/ 235092 h 5398045"/>
              <a:gd name="connsiteX9" fmla="*/ 848810 w 4409233"/>
              <a:gd name="connsiteY9" fmla="*/ 0 h 5398045"/>
              <a:gd name="connsiteX0" fmla="*/ 838150 w 4398573"/>
              <a:gd name="connsiteY0" fmla="*/ 0 h 5398045"/>
              <a:gd name="connsiteX1" fmla="*/ 4398573 w 4398573"/>
              <a:gd name="connsiteY1" fmla="*/ 0 h 5398045"/>
              <a:gd name="connsiteX2" fmla="*/ 4398573 w 4398573"/>
              <a:gd name="connsiteY2" fmla="*/ 5389336 h 5398045"/>
              <a:gd name="connsiteX3" fmla="*/ 1071285 w 4398573"/>
              <a:gd name="connsiteY3" fmla="*/ 5398045 h 5398045"/>
              <a:gd name="connsiteX4" fmla="*/ 0 w 4398573"/>
              <a:gd name="connsiteY4" fmla="*/ 2147197 h 5398045"/>
              <a:gd name="connsiteX5" fmla="*/ 2861 w 4398573"/>
              <a:gd name="connsiteY5" fmla="*/ 2109676 h 5398045"/>
              <a:gd name="connsiteX6" fmla="*/ 34608 w 4398573"/>
              <a:gd name="connsiteY6" fmla="*/ 1832552 h 5398045"/>
              <a:gd name="connsiteX7" fmla="*/ 661832 w 4398573"/>
              <a:gd name="connsiteY7" fmla="*/ 235092 h 5398045"/>
              <a:gd name="connsiteX8" fmla="*/ 838150 w 4398573"/>
              <a:gd name="connsiteY8" fmla="*/ 0 h 5398045"/>
              <a:gd name="connsiteX0" fmla="*/ 838150 w 4398573"/>
              <a:gd name="connsiteY0" fmla="*/ 0 h 5398045"/>
              <a:gd name="connsiteX1" fmla="*/ 4398573 w 4398573"/>
              <a:gd name="connsiteY1" fmla="*/ 0 h 5398045"/>
              <a:gd name="connsiteX2" fmla="*/ 4398573 w 4398573"/>
              <a:gd name="connsiteY2" fmla="*/ 5389336 h 5398045"/>
              <a:gd name="connsiteX3" fmla="*/ 1071285 w 4398573"/>
              <a:gd name="connsiteY3" fmla="*/ 5398045 h 5398045"/>
              <a:gd name="connsiteX4" fmla="*/ 0 w 4398573"/>
              <a:gd name="connsiteY4" fmla="*/ 2147197 h 5398045"/>
              <a:gd name="connsiteX5" fmla="*/ 34608 w 4398573"/>
              <a:gd name="connsiteY5" fmla="*/ 1832552 h 5398045"/>
              <a:gd name="connsiteX6" fmla="*/ 661832 w 4398573"/>
              <a:gd name="connsiteY6" fmla="*/ 235092 h 5398045"/>
              <a:gd name="connsiteX7" fmla="*/ 838150 w 4398573"/>
              <a:gd name="connsiteY7" fmla="*/ 0 h 5398045"/>
              <a:gd name="connsiteX0" fmla="*/ 803542 w 4363965"/>
              <a:gd name="connsiteY0" fmla="*/ 0 h 5398045"/>
              <a:gd name="connsiteX1" fmla="*/ 4363965 w 4363965"/>
              <a:gd name="connsiteY1" fmla="*/ 0 h 5398045"/>
              <a:gd name="connsiteX2" fmla="*/ 4363965 w 4363965"/>
              <a:gd name="connsiteY2" fmla="*/ 5389336 h 5398045"/>
              <a:gd name="connsiteX3" fmla="*/ 1036677 w 4363965"/>
              <a:gd name="connsiteY3" fmla="*/ 5398045 h 5398045"/>
              <a:gd name="connsiteX4" fmla="*/ 0 w 4363965"/>
              <a:gd name="connsiteY4" fmla="*/ 1832552 h 5398045"/>
              <a:gd name="connsiteX5" fmla="*/ 627224 w 4363965"/>
              <a:gd name="connsiteY5" fmla="*/ 235092 h 5398045"/>
              <a:gd name="connsiteX6" fmla="*/ 803542 w 4363965"/>
              <a:gd name="connsiteY6" fmla="*/ 0 h 5398045"/>
              <a:gd name="connsiteX0" fmla="*/ 194994 w 3755417"/>
              <a:gd name="connsiteY0" fmla="*/ 0 h 5398045"/>
              <a:gd name="connsiteX1" fmla="*/ 3755417 w 3755417"/>
              <a:gd name="connsiteY1" fmla="*/ 0 h 5398045"/>
              <a:gd name="connsiteX2" fmla="*/ 3755417 w 3755417"/>
              <a:gd name="connsiteY2" fmla="*/ 5389336 h 5398045"/>
              <a:gd name="connsiteX3" fmla="*/ 428129 w 3755417"/>
              <a:gd name="connsiteY3" fmla="*/ 5398045 h 5398045"/>
              <a:gd name="connsiteX4" fmla="*/ 18676 w 3755417"/>
              <a:gd name="connsiteY4" fmla="*/ 235092 h 5398045"/>
              <a:gd name="connsiteX5" fmla="*/ 194994 w 3755417"/>
              <a:gd name="connsiteY5" fmla="*/ 0 h 5398045"/>
              <a:gd name="connsiteX0" fmla="*/ 328563 w 3888986"/>
              <a:gd name="connsiteY0" fmla="*/ 0 h 5398045"/>
              <a:gd name="connsiteX1" fmla="*/ 3888986 w 3888986"/>
              <a:gd name="connsiteY1" fmla="*/ 0 h 5398045"/>
              <a:gd name="connsiteX2" fmla="*/ 3888986 w 3888986"/>
              <a:gd name="connsiteY2" fmla="*/ 5389336 h 5398045"/>
              <a:gd name="connsiteX3" fmla="*/ 561698 w 3888986"/>
              <a:gd name="connsiteY3" fmla="*/ 5398045 h 5398045"/>
              <a:gd name="connsiteX4" fmla="*/ 328563 w 3888986"/>
              <a:gd name="connsiteY4" fmla="*/ 0 h 5398045"/>
              <a:gd name="connsiteX0" fmla="*/ 445772 w 4006195"/>
              <a:gd name="connsiteY0" fmla="*/ 0 h 5398045"/>
              <a:gd name="connsiteX1" fmla="*/ 4006195 w 4006195"/>
              <a:gd name="connsiteY1" fmla="*/ 0 h 5398045"/>
              <a:gd name="connsiteX2" fmla="*/ 4006195 w 4006195"/>
              <a:gd name="connsiteY2" fmla="*/ 5389336 h 5398045"/>
              <a:gd name="connsiteX3" fmla="*/ 678907 w 4006195"/>
              <a:gd name="connsiteY3" fmla="*/ 5398045 h 5398045"/>
              <a:gd name="connsiteX4" fmla="*/ 445772 w 4006195"/>
              <a:gd name="connsiteY4" fmla="*/ 0 h 5398045"/>
              <a:gd name="connsiteX0" fmla="*/ 583747 w 3889959"/>
              <a:gd name="connsiteY0" fmla="*/ 0 h 5406754"/>
              <a:gd name="connsiteX1" fmla="*/ 3889959 w 3889959"/>
              <a:gd name="connsiteY1" fmla="*/ 8709 h 5406754"/>
              <a:gd name="connsiteX2" fmla="*/ 3889959 w 3889959"/>
              <a:gd name="connsiteY2" fmla="*/ 5398045 h 5406754"/>
              <a:gd name="connsiteX3" fmla="*/ 562671 w 3889959"/>
              <a:gd name="connsiteY3" fmla="*/ 5406754 h 5406754"/>
              <a:gd name="connsiteX4" fmla="*/ 583747 w 3889959"/>
              <a:gd name="connsiteY4" fmla="*/ 0 h 5406754"/>
              <a:gd name="connsiteX0" fmla="*/ 717249 w 4023461"/>
              <a:gd name="connsiteY0" fmla="*/ 0 h 5406754"/>
              <a:gd name="connsiteX1" fmla="*/ 4023461 w 4023461"/>
              <a:gd name="connsiteY1" fmla="*/ 8709 h 5406754"/>
              <a:gd name="connsiteX2" fmla="*/ 4023461 w 4023461"/>
              <a:gd name="connsiteY2" fmla="*/ 5398045 h 5406754"/>
              <a:gd name="connsiteX3" fmla="*/ 696173 w 4023461"/>
              <a:gd name="connsiteY3" fmla="*/ 5406754 h 5406754"/>
              <a:gd name="connsiteX4" fmla="*/ 717249 w 4023461"/>
              <a:gd name="connsiteY4" fmla="*/ 0 h 5406754"/>
              <a:gd name="connsiteX0" fmla="*/ 681120 w 3987332"/>
              <a:gd name="connsiteY0" fmla="*/ 0 h 5406754"/>
              <a:gd name="connsiteX1" fmla="*/ 3987332 w 3987332"/>
              <a:gd name="connsiteY1" fmla="*/ 8709 h 5406754"/>
              <a:gd name="connsiteX2" fmla="*/ 3987332 w 3987332"/>
              <a:gd name="connsiteY2" fmla="*/ 5398045 h 5406754"/>
              <a:gd name="connsiteX3" fmla="*/ 660044 w 3987332"/>
              <a:gd name="connsiteY3" fmla="*/ 5406754 h 5406754"/>
              <a:gd name="connsiteX4" fmla="*/ 681120 w 3987332"/>
              <a:gd name="connsiteY4" fmla="*/ 0 h 5406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7332" h="5406754">
                <a:moveTo>
                  <a:pt x="681120" y="0"/>
                </a:moveTo>
                <a:lnTo>
                  <a:pt x="3987332" y="8709"/>
                </a:lnTo>
                <a:lnTo>
                  <a:pt x="3987332" y="5398045"/>
                </a:lnTo>
                <a:lnTo>
                  <a:pt x="660044" y="5406754"/>
                </a:lnTo>
                <a:cubicBezTo>
                  <a:pt x="-187570" y="4055685"/>
                  <a:pt x="-259126" y="1622486"/>
                  <a:pt x="681120" y="0"/>
                </a:cubicBezTo>
                <a:close/>
              </a:path>
            </a:pathLst>
          </a:custGeom>
          <a:noFill/>
          <a:ln>
            <a:noFill/>
          </a:ln>
        </p:spPr>
        <p:txBody>
          <a:bodyPr wrap="square" anchor="ctr" anchorCtr="1">
            <a:noAutofit/>
          </a:bodyPr>
          <a:lstStyle>
            <a:lvl1pPr marL="0" indent="0">
              <a:buNone/>
              <a:defRPr/>
            </a:lvl1pPr>
          </a:lstStyle>
          <a:p>
            <a:r>
              <a:rPr lang="en-US"/>
              <a:t>Click icon to add picture</a:t>
            </a:r>
          </a:p>
        </p:txBody>
      </p:sp>
      <p:cxnSp>
        <p:nvCxnSpPr>
          <p:cNvPr id="5" name="Straight Connector 4">
            <a:extLst>
              <a:ext uri="{FF2B5EF4-FFF2-40B4-BE49-F238E27FC236}">
                <a16:creationId xmlns:a16="http://schemas.microsoft.com/office/drawing/2014/main" id="{E856CF6F-CB90-A668-B356-32018D836EB2}"/>
              </a:ext>
              <a:ext uri="{C183D7F6-B498-43B3-948B-1728B52AA6E4}">
                <adec:decorative xmlns:adec="http://schemas.microsoft.com/office/drawing/2017/decorative" val="1"/>
              </a:ext>
            </a:extLst>
          </p:cNvPr>
          <p:cNvCxnSpPr>
            <a:cxnSpLocks/>
          </p:cNvCxnSpPr>
          <p:nvPr userDrawn="1"/>
        </p:nvCxnSpPr>
        <p:spPr>
          <a:xfrm flipV="1">
            <a:off x="0" y="5409576"/>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7" name="Graphic 6">
            <a:extLst>
              <a:ext uri="{FF2B5EF4-FFF2-40B4-BE49-F238E27FC236}">
                <a16:creationId xmlns:a16="http://schemas.microsoft.com/office/drawing/2014/main" id="{0A692153-AE0E-AF58-D932-DF615C89C2FA}"/>
              </a:ext>
            </a:extLst>
          </p:cNvPr>
          <p:cNvPicPr>
            <a:picLocks noChangeAspect="1"/>
          </p:cNvPicPr>
          <p:nvPr userDrawn="1"/>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301745" y="5487704"/>
            <a:ext cx="2314575" cy="1209675"/>
          </a:xfrm>
          <a:prstGeom prst="rect">
            <a:avLst/>
          </a:prstGeom>
        </p:spPr>
      </p:pic>
    </p:spTree>
    <p:extLst>
      <p:ext uri="{BB962C8B-B14F-4D97-AF65-F5344CB8AC3E}">
        <p14:creationId xmlns:p14="http://schemas.microsoft.com/office/powerpoint/2010/main" val="1094163172"/>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Meet the Presenters-5">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17AB53-B5E2-410B-9125-2F6FA6CD92E3}"/>
              </a:ext>
            </a:extLst>
          </p:cNvPr>
          <p:cNvSpPr>
            <a:spLocks noGrp="1"/>
          </p:cNvSpPr>
          <p:nvPr>
            <p:ph type="title" hasCustomPrompt="1"/>
          </p:nvPr>
        </p:nvSpPr>
        <p:spPr/>
        <p:txBody>
          <a:bodyPr/>
          <a:lstStyle>
            <a:lvl1pPr>
              <a:defRPr/>
            </a:lvl1pPr>
          </a:lstStyle>
          <a:p>
            <a:r>
              <a:rPr lang="en-US"/>
              <a:t>Meet the Presenters Layout (5)</a:t>
            </a:r>
          </a:p>
        </p:txBody>
      </p:sp>
      <p:sp>
        <p:nvSpPr>
          <p:cNvPr id="5" name="Picture Placeholder 1"/>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6" name="Name 1"/>
          <p:cNvSpPr>
            <a:spLocks noGrp="1"/>
          </p:cNvSpPr>
          <p:nvPr>
            <p:ph type="body" sz="quarter" idx="19" hasCustomPrompt="1"/>
          </p:nvPr>
        </p:nvSpPr>
        <p:spPr>
          <a:xfrm>
            <a:off x="365760" y="3246120"/>
            <a:ext cx="2011680" cy="369887"/>
          </a:xfrm>
        </p:spPr>
        <p:txBody>
          <a:bodyPr>
            <a:normAutofit/>
          </a:bodyPr>
          <a:lstStyle>
            <a:lvl1pPr marL="0" indent="0" algn="ctr">
              <a:lnSpc>
                <a:spcPct val="100000"/>
              </a:lnSpc>
              <a:spcBef>
                <a:spcPts val="0"/>
              </a:spcBef>
              <a:buNone/>
              <a:defRPr sz="1800" b="1">
                <a:solidFill>
                  <a:schemeClr val="tx1"/>
                </a:solidFill>
              </a:defRPr>
            </a:lvl1pPr>
          </a:lstStyle>
          <a:p>
            <a:pPr lvl="0"/>
            <a:r>
              <a:rPr lang="en-US"/>
              <a:t>First Presenter</a:t>
            </a:r>
          </a:p>
        </p:txBody>
      </p:sp>
      <p:sp>
        <p:nvSpPr>
          <p:cNvPr id="7" name="Bio 1"/>
          <p:cNvSpPr>
            <a:spLocks noGrp="1"/>
          </p:cNvSpPr>
          <p:nvPr>
            <p:ph type="body" sz="quarter" idx="23" hasCustomPrompt="1"/>
          </p:nvPr>
        </p:nvSpPr>
        <p:spPr>
          <a:xfrm>
            <a:off x="365760" y="3767328"/>
            <a:ext cx="2011680" cy="2148840"/>
          </a:xfrm>
        </p:spPr>
        <p:txBody>
          <a:bodyPr>
            <a:normAutofit/>
          </a:bodyPr>
          <a:lstStyle>
            <a:lvl1pPr marL="0" indent="0" algn="ctr">
              <a:lnSpc>
                <a:spcPct val="100000"/>
              </a:lnSpc>
              <a:spcBef>
                <a:spcPts val="0"/>
              </a:spcBef>
              <a:buNone/>
              <a:defRPr sz="18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8" name="Picture Placeholder 1"/>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9" name="Name 1"/>
          <p:cNvSpPr>
            <a:spLocks noGrp="1"/>
          </p:cNvSpPr>
          <p:nvPr>
            <p:ph type="body" sz="quarter" idx="25" hasCustomPrompt="1"/>
          </p:nvPr>
        </p:nvSpPr>
        <p:spPr>
          <a:xfrm>
            <a:off x="2743200" y="3246120"/>
            <a:ext cx="2011680" cy="369887"/>
          </a:xfrm>
        </p:spPr>
        <p:txBody>
          <a:bodyPr>
            <a:normAutofit/>
          </a:bodyPr>
          <a:lstStyle>
            <a:lvl1pPr marL="0" indent="0" algn="ctr">
              <a:lnSpc>
                <a:spcPct val="100000"/>
              </a:lnSpc>
              <a:spcBef>
                <a:spcPts val="0"/>
              </a:spcBef>
              <a:buNone/>
              <a:defRPr sz="1800" b="1">
                <a:solidFill>
                  <a:schemeClr val="tx1"/>
                </a:solidFill>
              </a:defRPr>
            </a:lvl1pPr>
          </a:lstStyle>
          <a:p>
            <a:pPr lvl="0"/>
            <a:r>
              <a:rPr lang="en-US"/>
              <a:t>Second Presenter</a:t>
            </a:r>
          </a:p>
        </p:txBody>
      </p:sp>
      <p:sp>
        <p:nvSpPr>
          <p:cNvPr id="10" name="Bio 1"/>
          <p:cNvSpPr>
            <a:spLocks noGrp="1"/>
          </p:cNvSpPr>
          <p:nvPr>
            <p:ph type="body" sz="quarter" idx="26" hasCustomPrompt="1"/>
          </p:nvPr>
        </p:nvSpPr>
        <p:spPr>
          <a:xfrm>
            <a:off x="2743200" y="3767328"/>
            <a:ext cx="2011680" cy="2148840"/>
          </a:xfrm>
        </p:spPr>
        <p:txBody>
          <a:bodyPr>
            <a:normAutofit/>
          </a:bodyPr>
          <a:lstStyle>
            <a:lvl1pPr marL="0" indent="0" algn="ctr">
              <a:lnSpc>
                <a:spcPct val="100000"/>
              </a:lnSpc>
              <a:spcBef>
                <a:spcPts val="0"/>
              </a:spcBef>
              <a:buNone/>
              <a:defRPr sz="18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1" name="Picture Placeholder 1"/>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2" name="Name 1"/>
          <p:cNvSpPr>
            <a:spLocks noGrp="1"/>
          </p:cNvSpPr>
          <p:nvPr>
            <p:ph type="body" sz="quarter" idx="28" hasCustomPrompt="1"/>
          </p:nvPr>
        </p:nvSpPr>
        <p:spPr>
          <a:xfrm>
            <a:off x="5120640" y="3246120"/>
            <a:ext cx="2011680" cy="369887"/>
          </a:xfrm>
        </p:spPr>
        <p:txBody>
          <a:bodyPr>
            <a:normAutofit/>
          </a:bodyPr>
          <a:lstStyle>
            <a:lvl1pPr marL="0" indent="0" algn="ctr">
              <a:lnSpc>
                <a:spcPct val="100000"/>
              </a:lnSpc>
              <a:spcBef>
                <a:spcPts val="0"/>
              </a:spcBef>
              <a:buNone/>
              <a:defRPr sz="1800" b="1">
                <a:solidFill>
                  <a:schemeClr val="tx1"/>
                </a:solidFill>
              </a:defRPr>
            </a:lvl1pPr>
          </a:lstStyle>
          <a:p>
            <a:pPr lvl="0"/>
            <a:r>
              <a:rPr lang="en-US"/>
              <a:t>Third Presenter</a:t>
            </a:r>
          </a:p>
        </p:txBody>
      </p:sp>
      <p:sp>
        <p:nvSpPr>
          <p:cNvPr id="13" name="Bio 1"/>
          <p:cNvSpPr>
            <a:spLocks noGrp="1"/>
          </p:cNvSpPr>
          <p:nvPr>
            <p:ph type="body" sz="quarter" idx="29" hasCustomPrompt="1"/>
          </p:nvPr>
        </p:nvSpPr>
        <p:spPr>
          <a:xfrm>
            <a:off x="5120640" y="3767328"/>
            <a:ext cx="2011680" cy="2148840"/>
          </a:xfrm>
        </p:spPr>
        <p:txBody>
          <a:bodyPr>
            <a:normAutofit/>
          </a:bodyPr>
          <a:lstStyle>
            <a:lvl1pPr marL="0" indent="0" algn="ctr">
              <a:lnSpc>
                <a:spcPct val="100000"/>
              </a:lnSpc>
              <a:spcBef>
                <a:spcPts val="0"/>
              </a:spcBef>
              <a:buNone/>
              <a:defRPr sz="18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4" name="Picture Placeholder 1"/>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5" name="Name 1"/>
          <p:cNvSpPr>
            <a:spLocks noGrp="1"/>
          </p:cNvSpPr>
          <p:nvPr>
            <p:ph type="body" sz="quarter" idx="31" hasCustomPrompt="1"/>
          </p:nvPr>
        </p:nvSpPr>
        <p:spPr>
          <a:xfrm>
            <a:off x="7498080" y="3246120"/>
            <a:ext cx="2011680" cy="369887"/>
          </a:xfrm>
        </p:spPr>
        <p:txBody>
          <a:bodyPr>
            <a:normAutofit/>
          </a:bodyPr>
          <a:lstStyle>
            <a:lvl1pPr marL="0" indent="0" algn="ctr">
              <a:lnSpc>
                <a:spcPct val="100000"/>
              </a:lnSpc>
              <a:spcBef>
                <a:spcPts val="0"/>
              </a:spcBef>
              <a:buNone/>
              <a:defRPr sz="1800" b="1">
                <a:solidFill>
                  <a:schemeClr val="tx1"/>
                </a:solidFill>
              </a:defRPr>
            </a:lvl1pPr>
          </a:lstStyle>
          <a:p>
            <a:pPr lvl="0"/>
            <a:r>
              <a:rPr lang="en-US"/>
              <a:t>Fourth Presenter</a:t>
            </a:r>
          </a:p>
        </p:txBody>
      </p:sp>
      <p:sp>
        <p:nvSpPr>
          <p:cNvPr id="16" name="Bio 1"/>
          <p:cNvSpPr>
            <a:spLocks noGrp="1"/>
          </p:cNvSpPr>
          <p:nvPr>
            <p:ph type="body" sz="quarter" idx="32" hasCustomPrompt="1"/>
          </p:nvPr>
        </p:nvSpPr>
        <p:spPr>
          <a:xfrm>
            <a:off x="7498080" y="3767328"/>
            <a:ext cx="2011680" cy="2148840"/>
          </a:xfrm>
        </p:spPr>
        <p:txBody>
          <a:bodyPr>
            <a:normAutofit/>
          </a:bodyPr>
          <a:lstStyle>
            <a:lvl1pPr marL="0" indent="0" algn="ctr">
              <a:lnSpc>
                <a:spcPct val="100000"/>
              </a:lnSpc>
              <a:spcBef>
                <a:spcPts val="0"/>
              </a:spcBef>
              <a:buNone/>
              <a:defRPr sz="18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7" name="Picture Placeholder 1"/>
          <p:cNvSpPr>
            <a:spLocks noGrp="1"/>
          </p:cNvSpPr>
          <p:nvPr>
            <p:ph type="pic" sz="quarter" idx="33"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8" name="Name 1"/>
          <p:cNvSpPr>
            <a:spLocks noGrp="1"/>
          </p:cNvSpPr>
          <p:nvPr>
            <p:ph type="body" sz="quarter" idx="34" hasCustomPrompt="1"/>
          </p:nvPr>
        </p:nvSpPr>
        <p:spPr>
          <a:xfrm>
            <a:off x="9875520" y="3246120"/>
            <a:ext cx="2011680" cy="369887"/>
          </a:xfrm>
        </p:spPr>
        <p:txBody>
          <a:bodyPr>
            <a:normAutofit/>
          </a:bodyPr>
          <a:lstStyle>
            <a:lvl1pPr marL="0" indent="0" algn="ctr">
              <a:lnSpc>
                <a:spcPct val="100000"/>
              </a:lnSpc>
              <a:spcBef>
                <a:spcPts val="0"/>
              </a:spcBef>
              <a:buNone/>
              <a:defRPr sz="1800" b="1">
                <a:solidFill>
                  <a:schemeClr val="tx1"/>
                </a:solidFill>
              </a:defRPr>
            </a:lvl1pPr>
          </a:lstStyle>
          <a:p>
            <a:pPr lvl="0"/>
            <a:r>
              <a:rPr lang="en-US"/>
              <a:t>Fifth Presenter</a:t>
            </a:r>
          </a:p>
        </p:txBody>
      </p:sp>
      <p:sp>
        <p:nvSpPr>
          <p:cNvPr id="19" name="Bio 1"/>
          <p:cNvSpPr>
            <a:spLocks noGrp="1"/>
          </p:cNvSpPr>
          <p:nvPr>
            <p:ph type="body" sz="quarter" idx="35" hasCustomPrompt="1"/>
          </p:nvPr>
        </p:nvSpPr>
        <p:spPr>
          <a:xfrm>
            <a:off x="9875520" y="3767328"/>
            <a:ext cx="2011680" cy="2148840"/>
          </a:xfrm>
        </p:spPr>
        <p:txBody>
          <a:bodyPr>
            <a:normAutofit/>
          </a:bodyPr>
          <a:lstStyle>
            <a:lvl1pPr marL="0" indent="0" algn="ctr">
              <a:lnSpc>
                <a:spcPct val="100000"/>
              </a:lnSpc>
              <a:spcBef>
                <a:spcPts val="0"/>
              </a:spcBef>
              <a:buNone/>
              <a:defRPr sz="18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3" name="Slide Number Placeholder 2"/>
          <p:cNvSpPr>
            <a:spLocks noGrp="1"/>
          </p:cNvSpPr>
          <p:nvPr>
            <p:ph type="sldNum" sz="quarter" idx="10"/>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21301479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Meet the Presenters-3">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17AB53-B5E2-410B-9125-2F6FA6CD92E3}"/>
              </a:ext>
            </a:extLst>
          </p:cNvPr>
          <p:cNvSpPr>
            <a:spLocks noGrp="1"/>
          </p:cNvSpPr>
          <p:nvPr>
            <p:ph type="title" hasCustomPrompt="1"/>
          </p:nvPr>
        </p:nvSpPr>
        <p:spPr/>
        <p:txBody>
          <a:bodyPr/>
          <a:lstStyle>
            <a:lvl1pPr>
              <a:defRPr/>
            </a:lvl1pPr>
          </a:lstStyle>
          <a:p>
            <a:r>
              <a:rPr lang="en-US"/>
              <a:t>Meet the Presenters Layout (3)</a:t>
            </a:r>
          </a:p>
        </p:txBody>
      </p:sp>
      <p:sp>
        <p:nvSpPr>
          <p:cNvPr id="8" name="Picture Placeholder 1"/>
          <p:cNvSpPr>
            <a:spLocks noGrp="1"/>
          </p:cNvSpPr>
          <p:nvPr>
            <p:ph type="pic" sz="quarter" idx="24" hasCustomPrompt="1"/>
          </p:nvPr>
        </p:nvSpPr>
        <p:spPr>
          <a:xfrm>
            <a:off x="1734281"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9" name="Name 1"/>
          <p:cNvSpPr>
            <a:spLocks noGrp="1"/>
          </p:cNvSpPr>
          <p:nvPr>
            <p:ph type="body" sz="quarter" idx="25" hasCustomPrompt="1"/>
          </p:nvPr>
        </p:nvSpPr>
        <p:spPr>
          <a:xfrm>
            <a:off x="1642841" y="3246120"/>
            <a:ext cx="2011680" cy="369887"/>
          </a:xfrm>
        </p:spPr>
        <p:txBody>
          <a:bodyPr>
            <a:normAutofit/>
          </a:bodyPr>
          <a:lstStyle>
            <a:lvl1pPr marL="0" indent="0" algn="ctr">
              <a:lnSpc>
                <a:spcPct val="100000"/>
              </a:lnSpc>
              <a:spcBef>
                <a:spcPts val="0"/>
              </a:spcBef>
              <a:buNone/>
              <a:defRPr sz="1800" b="1">
                <a:solidFill>
                  <a:schemeClr val="tx1"/>
                </a:solidFill>
              </a:defRPr>
            </a:lvl1pPr>
          </a:lstStyle>
          <a:p>
            <a:pPr lvl="0"/>
            <a:r>
              <a:rPr lang="en-US"/>
              <a:t>First Presenter</a:t>
            </a:r>
          </a:p>
        </p:txBody>
      </p:sp>
      <p:sp>
        <p:nvSpPr>
          <p:cNvPr id="10" name="Bio 1"/>
          <p:cNvSpPr>
            <a:spLocks noGrp="1"/>
          </p:cNvSpPr>
          <p:nvPr>
            <p:ph type="body" sz="quarter" idx="26" hasCustomPrompt="1"/>
          </p:nvPr>
        </p:nvSpPr>
        <p:spPr>
          <a:xfrm>
            <a:off x="1642841" y="3767328"/>
            <a:ext cx="2011680" cy="2148840"/>
          </a:xfrm>
        </p:spPr>
        <p:txBody>
          <a:bodyPr>
            <a:normAutofit/>
          </a:bodyPr>
          <a:lstStyle>
            <a:lvl1pPr marL="0" indent="0" algn="ctr">
              <a:lnSpc>
                <a:spcPct val="100000"/>
              </a:lnSpc>
              <a:spcBef>
                <a:spcPts val="0"/>
              </a:spcBef>
              <a:buNone/>
              <a:defRPr sz="18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1" name="Picture Placeholder 1"/>
          <p:cNvSpPr>
            <a:spLocks noGrp="1"/>
          </p:cNvSpPr>
          <p:nvPr>
            <p:ph type="pic" sz="quarter" idx="27" hasCustomPrompt="1"/>
          </p:nvPr>
        </p:nvSpPr>
        <p:spPr>
          <a:xfrm>
            <a:off x="51816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2" name="Name 1"/>
          <p:cNvSpPr>
            <a:spLocks noGrp="1"/>
          </p:cNvSpPr>
          <p:nvPr>
            <p:ph type="body" sz="quarter" idx="28" hasCustomPrompt="1"/>
          </p:nvPr>
        </p:nvSpPr>
        <p:spPr>
          <a:xfrm>
            <a:off x="5090160" y="3246120"/>
            <a:ext cx="2011680" cy="369887"/>
          </a:xfrm>
        </p:spPr>
        <p:txBody>
          <a:bodyPr>
            <a:normAutofit/>
          </a:bodyPr>
          <a:lstStyle>
            <a:lvl1pPr marL="0" indent="0" algn="ctr">
              <a:lnSpc>
                <a:spcPct val="100000"/>
              </a:lnSpc>
              <a:spcBef>
                <a:spcPts val="0"/>
              </a:spcBef>
              <a:buNone/>
              <a:defRPr sz="1800" b="1">
                <a:solidFill>
                  <a:schemeClr val="tx1"/>
                </a:solidFill>
              </a:defRPr>
            </a:lvl1pPr>
          </a:lstStyle>
          <a:p>
            <a:pPr lvl="0"/>
            <a:r>
              <a:rPr lang="en-US"/>
              <a:t>Second Presenter</a:t>
            </a:r>
          </a:p>
        </p:txBody>
      </p:sp>
      <p:sp>
        <p:nvSpPr>
          <p:cNvPr id="13" name="Bio 1"/>
          <p:cNvSpPr>
            <a:spLocks noGrp="1"/>
          </p:cNvSpPr>
          <p:nvPr>
            <p:ph type="body" sz="quarter" idx="29" hasCustomPrompt="1"/>
          </p:nvPr>
        </p:nvSpPr>
        <p:spPr>
          <a:xfrm>
            <a:off x="5090160" y="3767328"/>
            <a:ext cx="2011680" cy="2148840"/>
          </a:xfrm>
        </p:spPr>
        <p:txBody>
          <a:bodyPr>
            <a:normAutofit/>
          </a:bodyPr>
          <a:lstStyle>
            <a:lvl1pPr marL="0" indent="0" algn="ctr">
              <a:lnSpc>
                <a:spcPct val="100000"/>
              </a:lnSpc>
              <a:spcBef>
                <a:spcPts val="0"/>
              </a:spcBef>
              <a:buNone/>
              <a:defRPr sz="18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4" name="Picture Placeholder 1"/>
          <p:cNvSpPr>
            <a:spLocks noGrp="1"/>
          </p:cNvSpPr>
          <p:nvPr>
            <p:ph type="pic" sz="quarter" idx="30" hasCustomPrompt="1"/>
          </p:nvPr>
        </p:nvSpPr>
        <p:spPr>
          <a:xfrm>
            <a:off x="8628919"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5" name="Name 1"/>
          <p:cNvSpPr>
            <a:spLocks noGrp="1"/>
          </p:cNvSpPr>
          <p:nvPr>
            <p:ph type="body" sz="quarter" idx="31" hasCustomPrompt="1"/>
          </p:nvPr>
        </p:nvSpPr>
        <p:spPr>
          <a:xfrm>
            <a:off x="8537479" y="3246120"/>
            <a:ext cx="2011680" cy="369887"/>
          </a:xfrm>
        </p:spPr>
        <p:txBody>
          <a:bodyPr>
            <a:normAutofit/>
          </a:bodyPr>
          <a:lstStyle>
            <a:lvl1pPr marL="0" indent="0" algn="ctr">
              <a:lnSpc>
                <a:spcPct val="100000"/>
              </a:lnSpc>
              <a:spcBef>
                <a:spcPts val="0"/>
              </a:spcBef>
              <a:buNone/>
              <a:defRPr sz="1800" b="1">
                <a:solidFill>
                  <a:schemeClr val="tx1"/>
                </a:solidFill>
              </a:defRPr>
            </a:lvl1pPr>
          </a:lstStyle>
          <a:p>
            <a:pPr lvl="0"/>
            <a:r>
              <a:rPr lang="en-US"/>
              <a:t>Third Presenter</a:t>
            </a:r>
          </a:p>
        </p:txBody>
      </p:sp>
      <p:sp>
        <p:nvSpPr>
          <p:cNvPr id="16" name="Bio 1"/>
          <p:cNvSpPr>
            <a:spLocks noGrp="1"/>
          </p:cNvSpPr>
          <p:nvPr>
            <p:ph type="body" sz="quarter" idx="32" hasCustomPrompt="1"/>
          </p:nvPr>
        </p:nvSpPr>
        <p:spPr>
          <a:xfrm>
            <a:off x="8537479" y="3767328"/>
            <a:ext cx="2011680" cy="2148840"/>
          </a:xfrm>
        </p:spPr>
        <p:txBody>
          <a:bodyPr>
            <a:normAutofit/>
          </a:bodyPr>
          <a:lstStyle>
            <a:lvl1pPr marL="0" indent="0" algn="ctr">
              <a:lnSpc>
                <a:spcPct val="100000"/>
              </a:lnSpc>
              <a:spcBef>
                <a:spcPts val="0"/>
              </a:spcBef>
              <a:buNone/>
              <a:defRPr sz="18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3" name="Slide Number Placeholder 2"/>
          <p:cNvSpPr>
            <a:spLocks noGrp="1"/>
          </p:cNvSpPr>
          <p:nvPr>
            <p:ph type="sldNum" sz="quarter" idx="10"/>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8094976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Meet the Presenters-2">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17AB53-B5E2-410B-9125-2F6FA6CD92E3}"/>
              </a:ext>
            </a:extLst>
          </p:cNvPr>
          <p:cNvSpPr>
            <a:spLocks noGrp="1"/>
          </p:cNvSpPr>
          <p:nvPr>
            <p:ph type="title" hasCustomPrompt="1"/>
          </p:nvPr>
        </p:nvSpPr>
        <p:spPr/>
        <p:txBody>
          <a:bodyPr/>
          <a:lstStyle>
            <a:lvl1pPr>
              <a:defRPr/>
            </a:lvl1pPr>
          </a:lstStyle>
          <a:p>
            <a:r>
              <a:rPr lang="en-US"/>
              <a:t>Meet the Presenters Layout (2)</a:t>
            </a:r>
          </a:p>
        </p:txBody>
      </p:sp>
      <p:sp>
        <p:nvSpPr>
          <p:cNvPr id="8" name="Picture Placeholder 1"/>
          <p:cNvSpPr>
            <a:spLocks noGrp="1"/>
          </p:cNvSpPr>
          <p:nvPr>
            <p:ph type="pic" sz="quarter" idx="24" hasCustomPrompt="1"/>
          </p:nvPr>
        </p:nvSpPr>
        <p:spPr>
          <a:xfrm>
            <a:off x="2842645" y="1387456"/>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9" name="Name 1"/>
          <p:cNvSpPr>
            <a:spLocks noGrp="1"/>
          </p:cNvSpPr>
          <p:nvPr>
            <p:ph type="body" sz="quarter" idx="25" hasCustomPrompt="1"/>
          </p:nvPr>
        </p:nvSpPr>
        <p:spPr>
          <a:xfrm>
            <a:off x="2751205" y="3307696"/>
            <a:ext cx="2011680" cy="369887"/>
          </a:xfrm>
        </p:spPr>
        <p:txBody>
          <a:bodyPr>
            <a:normAutofit/>
          </a:bodyPr>
          <a:lstStyle>
            <a:lvl1pPr marL="0" indent="0" algn="ctr">
              <a:lnSpc>
                <a:spcPct val="100000"/>
              </a:lnSpc>
              <a:spcBef>
                <a:spcPts val="0"/>
              </a:spcBef>
              <a:buNone/>
              <a:defRPr sz="1800" b="1">
                <a:solidFill>
                  <a:schemeClr val="tx1"/>
                </a:solidFill>
              </a:defRPr>
            </a:lvl1pPr>
          </a:lstStyle>
          <a:p>
            <a:pPr lvl="0"/>
            <a:r>
              <a:rPr lang="en-US"/>
              <a:t>First Presenter</a:t>
            </a:r>
          </a:p>
        </p:txBody>
      </p:sp>
      <p:sp>
        <p:nvSpPr>
          <p:cNvPr id="10" name="Bio 1"/>
          <p:cNvSpPr>
            <a:spLocks noGrp="1"/>
          </p:cNvSpPr>
          <p:nvPr>
            <p:ph type="body" sz="quarter" idx="26" hasCustomPrompt="1"/>
          </p:nvPr>
        </p:nvSpPr>
        <p:spPr>
          <a:xfrm>
            <a:off x="2751205" y="3828904"/>
            <a:ext cx="2011680" cy="2148840"/>
          </a:xfrm>
        </p:spPr>
        <p:txBody>
          <a:bodyPr>
            <a:normAutofit/>
          </a:bodyPr>
          <a:lstStyle>
            <a:lvl1pPr marL="0" indent="0" algn="ctr">
              <a:lnSpc>
                <a:spcPct val="100000"/>
              </a:lnSpc>
              <a:spcBef>
                <a:spcPts val="0"/>
              </a:spcBef>
              <a:buNone/>
              <a:defRPr sz="18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1" name="Picture Placeholder 1"/>
          <p:cNvSpPr>
            <a:spLocks noGrp="1"/>
          </p:cNvSpPr>
          <p:nvPr>
            <p:ph type="pic" sz="quarter" idx="27" hasCustomPrompt="1"/>
          </p:nvPr>
        </p:nvSpPr>
        <p:spPr>
          <a:xfrm>
            <a:off x="7617233" y="1387456"/>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2" name="Name 1"/>
          <p:cNvSpPr>
            <a:spLocks noGrp="1"/>
          </p:cNvSpPr>
          <p:nvPr>
            <p:ph type="body" sz="quarter" idx="28" hasCustomPrompt="1"/>
          </p:nvPr>
        </p:nvSpPr>
        <p:spPr>
          <a:xfrm>
            <a:off x="7525793" y="3307696"/>
            <a:ext cx="2011680" cy="369887"/>
          </a:xfrm>
        </p:spPr>
        <p:txBody>
          <a:bodyPr>
            <a:normAutofit/>
          </a:bodyPr>
          <a:lstStyle>
            <a:lvl1pPr marL="0" indent="0" algn="ctr">
              <a:lnSpc>
                <a:spcPct val="100000"/>
              </a:lnSpc>
              <a:spcBef>
                <a:spcPts val="0"/>
              </a:spcBef>
              <a:buNone/>
              <a:defRPr sz="1800" b="1">
                <a:solidFill>
                  <a:schemeClr val="tx1"/>
                </a:solidFill>
              </a:defRPr>
            </a:lvl1pPr>
          </a:lstStyle>
          <a:p>
            <a:pPr lvl="0"/>
            <a:r>
              <a:rPr lang="en-US"/>
              <a:t>Second Presenter</a:t>
            </a:r>
          </a:p>
        </p:txBody>
      </p:sp>
      <p:sp>
        <p:nvSpPr>
          <p:cNvPr id="13" name="Bio 1"/>
          <p:cNvSpPr>
            <a:spLocks noGrp="1"/>
          </p:cNvSpPr>
          <p:nvPr>
            <p:ph type="body" sz="quarter" idx="29" hasCustomPrompt="1"/>
          </p:nvPr>
        </p:nvSpPr>
        <p:spPr>
          <a:xfrm>
            <a:off x="7525793" y="3828904"/>
            <a:ext cx="2011680" cy="2148840"/>
          </a:xfrm>
        </p:spPr>
        <p:txBody>
          <a:bodyPr>
            <a:normAutofit/>
          </a:bodyPr>
          <a:lstStyle>
            <a:lvl1pPr marL="0" indent="0" algn="ctr">
              <a:lnSpc>
                <a:spcPct val="100000"/>
              </a:lnSpc>
              <a:spcBef>
                <a:spcPts val="0"/>
              </a:spcBef>
              <a:buNone/>
              <a:defRPr sz="18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3" name="Slide Number Placeholder 2"/>
          <p:cNvSpPr>
            <a:spLocks noGrp="1"/>
          </p:cNvSpPr>
          <p:nvPr>
            <p:ph type="sldNum" sz="quarter" idx="10"/>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21991156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Meet the Presenters-1">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17AB53-B5E2-410B-9125-2F6FA6CD92E3}"/>
              </a:ext>
            </a:extLst>
          </p:cNvPr>
          <p:cNvSpPr>
            <a:spLocks noGrp="1"/>
          </p:cNvSpPr>
          <p:nvPr>
            <p:ph type="title" hasCustomPrompt="1"/>
          </p:nvPr>
        </p:nvSpPr>
        <p:spPr/>
        <p:txBody>
          <a:bodyPr/>
          <a:lstStyle>
            <a:lvl1pPr>
              <a:defRPr/>
            </a:lvl1pPr>
          </a:lstStyle>
          <a:p>
            <a:r>
              <a:rPr lang="en-US"/>
              <a:t>Meet the Presenters Layout (1)</a:t>
            </a:r>
          </a:p>
        </p:txBody>
      </p:sp>
      <p:sp>
        <p:nvSpPr>
          <p:cNvPr id="11" name="Picture Placeholder 1"/>
          <p:cNvSpPr>
            <a:spLocks noGrp="1"/>
          </p:cNvSpPr>
          <p:nvPr>
            <p:ph type="pic" sz="quarter" idx="27" hasCustomPrompt="1"/>
          </p:nvPr>
        </p:nvSpPr>
        <p:spPr>
          <a:xfrm>
            <a:off x="51816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2" name="Name 1"/>
          <p:cNvSpPr>
            <a:spLocks noGrp="1"/>
          </p:cNvSpPr>
          <p:nvPr>
            <p:ph type="body" sz="quarter" idx="28" hasCustomPrompt="1"/>
          </p:nvPr>
        </p:nvSpPr>
        <p:spPr>
          <a:xfrm>
            <a:off x="5090160" y="3246120"/>
            <a:ext cx="2011680" cy="369887"/>
          </a:xfrm>
        </p:spPr>
        <p:txBody>
          <a:bodyPr>
            <a:normAutofit/>
          </a:bodyPr>
          <a:lstStyle>
            <a:lvl1pPr marL="0" indent="0" algn="ctr">
              <a:lnSpc>
                <a:spcPct val="100000"/>
              </a:lnSpc>
              <a:spcBef>
                <a:spcPts val="0"/>
              </a:spcBef>
              <a:buNone/>
              <a:defRPr sz="1800" b="1">
                <a:solidFill>
                  <a:schemeClr val="tx1"/>
                </a:solidFill>
              </a:defRPr>
            </a:lvl1pPr>
          </a:lstStyle>
          <a:p>
            <a:pPr lvl="0"/>
            <a:r>
              <a:rPr lang="en-US"/>
              <a:t>Presenter</a:t>
            </a:r>
          </a:p>
        </p:txBody>
      </p:sp>
      <p:sp>
        <p:nvSpPr>
          <p:cNvPr id="13" name="Bio 1"/>
          <p:cNvSpPr>
            <a:spLocks noGrp="1"/>
          </p:cNvSpPr>
          <p:nvPr>
            <p:ph type="body" sz="quarter" idx="29" hasCustomPrompt="1"/>
          </p:nvPr>
        </p:nvSpPr>
        <p:spPr>
          <a:xfrm>
            <a:off x="5090160" y="3767328"/>
            <a:ext cx="2011680" cy="2148840"/>
          </a:xfrm>
        </p:spPr>
        <p:txBody>
          <a:bodyPr>
            <a:normAutofit/>
          </a:bodyPr>
          <a:lstStyle>
            <a:lvl1pPr marL="0" indent="0" algn="ctr">
              <a:lnSpc>
                <a:spcPct val="100000"/>
              </a:lnSpc>
              <a:spcBef>
                <a:spcPts val="0"/>
              </a:spcBef>
              <a:buNone/>
              <a:defRPr sz="18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3" name="Slide Number Placeholder 2"/>
          <p:cNvSpPr>
            <a:spLocks noGrp="1"/>
          </p:cNvSpPr>
          <p:nvPr>
            <p:ph type="sldNum" sz="quarter" idx="10"/>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23167951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Text Heavy Layout for Instructional Text</a:t>
            </a:r>
          </a:p>
        </p:txBody>
      </p:sp>
      <p:sp>
        <p:nvSpPr>
          <p:cNvPr id="10" name="Content Placeholder"/>
          <p:cNvSpPr>
            <a:spLocks noGrp="1"/>
          </p:cNvSpPr>
          <p:nvPr>
            <p:ph idx="1" hasCustomPrompt="1"/>
          </p:nvPr>
        </p:nvSpPr>
        <p:spPr>
          <a:xfrm>
            <a:off x="457200" y="1280160"/>
            <a:ext cx="11338560" cy="4554583"/>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2000" baseline="0">
                <a:solidFill>
                  <a:schemeClr val="tx1"/>
                </a:solidFill>
              </a:defRPr>
            </a:lvl1pPr>
            <a:lvl2pPr marL="228600" indent="-228600">
              <a:lnSpc>
                <a:spcPct val="105000"/>
              </a:lnSpc>
              <a:spcBef>
                <a:spcPts val="600"/>
              </a:spcBef>
              <a:buClr>
                <a:schemeClr val="tx1"/>
              </a:buClr>
              <a:buFont typeface="Arial" panose="020B0604020202020204" pitchFamily="34" charset="0"/>
              <a:buChar char="•"/>
              <a:defRPr sz="2000">
                <a:solidFill>
                  <a:schemeClr val="tx1"/>
                </a:solidFill>
              </a:defRPr>
            </a:lvl2pPr>
            <a:lvl3pPr marL="457200" indent="-228600">
              <a:lnSpc>
                <a:spcPct val="105000"/>
              </a:lnSpc>
              <a:spcBef>
                <a:spcPts val="600"/>
              </a:spcBef>
              <a:buClr>
                <a:schemeClr val="tx1"/>
              </a:buClr>
              <a:buFont typeface="Calibri" panose="020F0502020204030204" pitchFamily="34" charset="0"/>
              <a:buChar char="–"/>
              <a:defRPr sz="2000">
                <a:solidFill>
                  <a:schemeClr val="tx1"/>
                </a:solidFill>
              </a:defRPr>
            </a:lvl3pPr>
            <a:lvl4pPr marL="685800" indent="-228600">
              <a:lnSpc>
                <a:spcPct val="105000"/>
              </a:lnSpc>
              <a:spcBef>
                <a:spcPts val="600"/>
              </a:spcBef>
              <a:buClr>
                <a:schemeClr val="tx1"/>
              </a:buClr>
              <a:buFont typeface="Calibri" panose="020F0502020204030204" pitchFamily="34" charset="0"/>
              <a:buChar char="»"/>
              <a:defRPr sz="2000">
                <a:solidFill>
                  <a:schemeClr val="tx1"/>
                </a:solidFill>
              </a:defRPr>
            </a:lvl4pPr>
            <a:lvl5pPr marL="914400" indent="-228600">
              <a:lnSpc>
                <a:spcPct val="105000"/>
              </a:lnSpc>
              <a:spcBef>
                <a:spcPts val="600"/>
              </a:spcBef>
              <a:buClr>
                <a:schemeClr val="tx1"/>
              </a:buClr>
              <a:buSzPct val="110000"/>
              <a:buFont typeface="Calibri" panose="020F0502020204030204" pitchFamily="34" charset="0"/>
              <a:buChar char="◦"/>
              <a:defRPr sz="2000">
                <a:solidFill>
                  <a:schemeClr val="tx1"/>
                </a:solidFill>
              </a:defRPr>
            </a:lvl5pPr>
            <a:lvl6pPr marL="1143000" indent="-228600">
              <a:lnSpc>
                <a:spcPct val="105000"/>
              </a:lnSpc>
              <a:spcBef>
                <a:spcPts val="600"/>
              </a:spcBef>
              <a:buClr>
                <a:schemeClr val="tx1"/>
              </a:buClr>
              <a:buFont typeface="Calibri" panose="020F0502020204030204" pitchFamily="34" charset="0"/>
              <a:buChar char="›"/>
              <a:defRPr sz="2000">
                <a:solidFill>
                  <a:schemeClr val="tx1"/>
                </a:solidFill>
              </a:defRPr>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
        <p:nvSpPr>
          <p:cNvPr id="3" name="Text Placeholder 4">
            <a:extLst>
              <a:ext uri="{FF2B5EF4-FFF2-40B4-BE49-F238E27FC236}">
                <a16:creationId xmlns:a16="http://schemas.microsoft.com/office/drawing/2014/main" id="{F5DF8ACD-19F3-DFE7-78A0-985D4F790954}"/>
              </a:ext>
            </a:extLst>
          </p:cNvPr>
          <p:cNvSpPr>
            <a:spLocks noGrp="1"/>
          </p:cNvSpPr>
          <p:nvPr>
            <p:ph type="body" sz="quarter" idx="16" hasCustomPrompt="1"/>
          </p:nvPr>
        </p:nvSpPr>
        <p:spPr>
          <a:xfrm>
            <a:off x="566057" y="5921828"/>
            <a:ext cx="11229703" cy="322137"/>
          </a:xfrm>
        </p:spPr>
        <p:txBody>
          <a:bodyPr anchor="b" anchorCtr="0">
            <a:noAutofit/>
          </a:bodyPr>
          <a:lstStyle>
            <a:lvl1pPr marL="0" indent="0">
              <a:lnSpc>
                <a:spcPct val="100000"/>
              </a:lnSpc>
              <a:spcBef>
                <a:spcPts val="0"/>
              </a:spcBef>
              <a:buNone/>
              <a:defRPr sz="900"/>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Tree>
    <p:extLst>
      <p:ext uri="{BB962C8B-B14F-4D97-AF65-F5344CB8AC3E}">
        <p14:creationId xmlns:p14="http://schemas.microsoft.com/office/powerpoint/2010/main" val="61508934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xt Heavy with image">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Text Heavy Layout for Instructional Text</a:t>
            </a:r>
          </a:p>
        </p:txBody>
      </p:sp>
      <p:sp>
        <p:nvSpPr>
          <p:cNvPr id="10" name="Content Placeholder"/>
          <p:cNvSpPr>
            <a:spLocks noGrp="1"/>
          </p:cNvSpPr>
          <p:nvPr>
            <p:ph idx="1" hasCustomPrompt="1"/>
          </p:nvPr>
        </p:nvSpPr>
        <p:spPr>
          <a:xfrm>
            <a:off x="457200" y="1280160"/>
            <a:ext cx="6574971" cy="4846320"/>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2000" baseline="0">
                <a:solidFill>
                  <a:schemeClr val="tx1"/>
                </a:solidFill>
              </a:defRPr>
            </a:lvl1pPr>
            <a:lvl2pPr marL="228600" indent="-228600">
              <a:lnSpc>
                <a:spcPct val="105000"/>
              </a:lnSpc>
              <a:spcBef>
                <a:spcPts val="600"/>
              </a:spcBef>
              <a:buClr>
                <a:schemeClr val="tx1"/>
              </a:buClr>
              <a:buFont typeface="Arial" panose="020B0604020202020204" pitchFamily="34" charset="0"/>
              <a:buChar char="•"/>
              <a:defRPr sz="2000">
                <a:solidFill>
                  <a:schemeClr val="tx1"/>
                </a:solidFill>
              </a:defRPr>
            </a:lvl2pPr>
            <a:lvl3pPr marL="457200" indent="-228600">
              <a:lnSpc>
                <a:spcPct val="105000"/>
              </a:lnSpc>
              <a:spcBef>
                <a:spcPts val="600"/>
              </a:spcBef>
              <a:buClr>
                <a:schemeClr val="tx1"/>
              </a:buClr>
              <a:buFont typeface="Calibri" panose="020F0502020204030204" pitchFamily="34" charset="0"/>
              <a:buChar char="–"/>
              <a:defRPr sz="2000">
                <a:solidFill>
                  <a:schemeClr val="tx1"/>
                </a:solidFill>
              </a:defRPr>
            </a:lvl3pPr>
            <a:lvl4pPr marL="685800" indent="-228600">
              <a:lnSpc>
                <a:spcPct val="105000"/>
              </a:lnSpc>
              <a:spcBef>
                <a:spcPts val="600"/>
              </a:spcBef>
              <a:buClr>
                <a:schemeClr val="tx1"/>
              </a:buClr>
              <a:buFont typeface="Calibri" panose="020F0502020204030204" pitchFamily="34" charset="0"/>
              <a:buChar char="»"/>
              <a:defRPr sz="2000">
                <a:solidFill>
                  <a:schemeClr val="tx1"/>
                </a:solidFill>
              </a:defRPr>
            </a:lvl4pPr>
            <a:lvl5pPr marL="914400" indent="-228600">
              <a:lnSpc>
                <a:spcPct val="105000"/>
              </a:lnSpc>
              <a:spcBef>
                <a:spcPts val="600"/>
              </a:spcBef>
              <a:buClr>
                <a:schemeClr val="tx1"/>
              </a:buClr>
              <a:buSzPct val="110000"/>
              <a:buFont typeface="Calibri" panose="020F0502020204030204" pitchFamily="34" charset="0"/>
              <a:buChar char="◦"/>
              <a:defRPr sz="2000">
                <a:solidFill>
                  <a:schemeClr val="tx1"/>
                </a:solidFill>
              </a:defRPr>
            </a:lvl5pPr>
            <a:lvl6pPr marL="1143000" indent="-228600">
              <a:lnSpc>
                <a:spcPct val="105000"/>
              </a:lnSpc>
              <a:spcBef>
                <a:spcPts val="600"/>
              </a:spcBef>
              <a:buClr>
                <a:schemeClr val="tx1"/>
              </a:buClr>
              <a:buFont typeface="Calibri" panose="020F0502020204030204" pitchFamily="34" charset="0"/>
              <a:buChar char="›"/>
              <a:defRPr sz="2000">
                <a:solidFill>
                  <a:schemeClr val="tx1"/>
                </a:solidFill>
              </a:defRPr>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4" name="Content Placeholder 3">
            <a:extLst>
              <a:ext uri="{FF2B5EF4-FFF2-40B4-BE49-F238E27FC236}">
                <a16:creationId xmlns:a16="http://schemas.microsoft.com/office/drawing/2014/main" id="{24CE911E-EA12-4550-86F9-1142858753F6}"/>
              </a:ext>
            </a:extLst>
          </p:cNvPr>
          <p:cNvSpPr>
            <a:spLocks noGrp="1"/>
          </p:cNvSpPr>
          <p:nvPr>
            <p:ph sz="quarter" idx="17"/>
          </p:nvPr>
        </p:nvSpPr>
        <p:spPr>
          <a:xfrm>
            <a:off x="7112000" y="1280160"/>
            <a:ext cx="4683125" cy="4846320"/>
          </a:xfrm>
          <a:ln>
            <a:noFill/>
          </a:ln>
        </p:spPr>
        <p:txBody>
          <a:bodyPr vert="horz" lIns="0" tIns="0" rIns="0" bIns="0" rtlCol="0">
            <a:normAutofit/>
          </a:bodyPr>
          <a:lstStyle>
            <a:lvl1pPr>
              <a:defRPr lang="en-US" sz="2000" baseline="0" smtClean="0">
                <a:solidFill>
                  <a:schemeClr val="tx1"/>
                </a:solidFill>
              </a:defRPr>
            </a:lvl1pPr>
            <a:lvl2pPr>
              <a:defRPr lang="en-US" sz="2000" smtClean="0">
                <a:solidFill>
                  <a:schemeClr val="tx1"/>
                </a:solidFill>
              </a:defRPr>
            </a:lvl2pPr>
            <a:lvl3pPr>
              <a:defRPr lang="en-US" sz="2000" smtClean="0">
                <a:solidFill>
                  <a:schemeClr val="tx1"/>
                </a:solidFill>
              </a:defRPr>
            </a:lvl3pPr>
            <a:lvl4pPr>
              <a:defRPr lang="en-US" sz="2000" smtClean="0">
                <a:solidFill>
                  <a:schemeClr val="tx1"/>
                </a:solidFill>
              </a:defRPr>
            </a:lvl4pPr>
            <a:lvl5pPr>
              <a:defRPr lang="en-US" sz="2000">
                <a:solidFill>
                  <a:schemeClr val="tx1"/>
                </a:solidFill>
              </a:defRPr>
            </a:lvl5pPr>
          </a:lstStyle>
          <a:p>
            <a:pPr marL="0" lvl="0" indent="0">
              <a:lnSpc>
                <a:spcPct val="105000"/>
              </a:lnSpc>
              <a:spcBef>
                <a:spcPts val="450"/>
              </a:spcBef>
              <a:buClrTx/>
              <a:buFont typeface="Arial" panose="020B0604020202020204" pitchFamily="34" charset="0"/>
              <a:buNone/>
            </a:pPr>
            <a:r>
              <a:rPr lang="en-US"/>
              <a:t>Click to edit Master text styles</a:t>
            </a:r>
          </a:p>
          <a:p>
            <a:pPr marL="0" lvl="1" indent="0">
              <a:lnSpc>
                <a:spcPct val="105000"/>
              </a:lnSpc>
              <a:spcBef>
                <a:spcPts val="450"/>
              </a:spcBef>
              <a:buClrTx/>
              <a:buFont typeface="Arial" panose="020B0604020202020204" pitchFamily="34" charset="0"/>
              <a:buNone/>
            </a:pPr>
            <a:r>
              <a:rPr lang="en-US"/>
              <a:t>Second level</a:t>
            </a:r>
          </a:p>
          <a:p>
            <a:pPr marL="0" lvl="2" indent="0">
              <a:lnSpc>
                <a:spcPct val="105000"/>
              </a:lnSpc>
              <a:spcBef>
                <a:spcPts val="450"/>
              </a:spcBef>
              <a:buClrTx/>
              <a:buFont typeface="Arial" panose="020B0604020202020204" pitchFamily="34" charset="0"/>
              <a:buNone/>
            </a:pPr>
            <a:r>
              <a:rPr lang="en-US"/>
              <a:t>Third level</a:t>
            </a:r>
          </a:p>
          <a:p>
            <a:pPr marL="0" lvl="3" indent="0">
              <a:lnSpc>
                <a:spcPct val="105000"/>
              </a:lnSpc>
              <a:spcBef>
                <a:spcPts val="450"/>
              </a:spcBef>
              <a:buClrTx/>
              <a:buFont typeface="Arial" panose="020B0604020202020204" pitchFamily="34" charset="0"/>
              <a:buNone/>
            </a:pPr>
            <a:r>
              <a:rPr lang="en-US"/>
              <a:t>Fourth level</a:t>
            </a:r>
          </a:p>
          <a:p>
            <a:pPr marL="0" lvl="4" indent="0">
              <a:lnSpc>
                <a:spcPct val="105000"/>
              </a:lnSpc>
              <a:spcBef>
                <a:spcPts val="450"/>
              </a:spcBef>
              <a:buClrTx/>
              <a:buFont typeface="Arial" panose="020B0604020202020204" pitchFamily="34" charset="0"/>
              <a:buNone/>
            </a:pPr>
            <a:r>
              <a:rPr lang="en-US"/>
              <a:t>Fifth level</a:t>
            </a:r>
          </a:p>
        </p:txBody>
      </p:sp>
      <p:sp>
        <p:nvSpPr>
          <p:cNvPr id="7" name="Text Placeholder 4">
            <a:extLst>
              <a:ext uri="{FF2B5EF4-FFF2-40B4-BE49-F238E27FC236}">
                <a16:creationId xmlns:a16="http://schemas.microsoft.com/office/drawing/2014/main" id="{1BB6D6E8-810C-419E-97B8-B70FB58B2427}"/>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32251283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Contact Light">
    <p:bg>
      <p:bgRef idx="1001">
        <a:schemeClr val="bg1"/>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8D07E31-F7B1-50B0-DB89-628C8F2D0470}"/>
              </a:ext>
            </a:extLst>
          </p:cNvPr>
          <p:cNvGrpSpPr/>
          <p:nvPr userDrawn="1"/>
        </p:nvGrpSpPr>
        <p:grpSpPr>
          <a:xfrm>
            <a:off x="8207171" y="-10973"/>
            <a:ext cx="3984829" cy="5443112"/>
            <a:chOff x="8207171" y="-10973"/>
            <a:chExt cx="3984829" cy="5443112"/>
          </a:xfrm>
          <a:gradFill>
            <a:gsLst>
              <a:gs pos="0">
                <a:schemeClr val="accent4">
                  <a:alpha val="25000"/>
                </a:schemeClr>
              </a:gs>
              <a:gs pos="26000">
                <a:schemeClr val="accent2">
                  <a:alpha val="25000"/>
                </a:schemeClr>
              </a:gs>
              <a:gs pos="81000">
                <a:schemeClr val="accent2">
                  <a:lumMod val="50000"/>
                  <a:alpha val="25000"/>
                </a:schemeClr>
              </a:gs>
            </a:gsLst>
            <a:lin ang="5400000" scaled="1"/>
          </a:gradFill>
        </p:grpSpPr>
        <p:sp>
          <p:nvSpPr>
            <p:cNvPr id="7" name="Rectangle 6">
              <a:extLst>
                <a:ext uri="{FF2B5EF4-FFF2-40B4-BE49-F238E27FC236}">
                  <a16:creationId xmlns:a16="http://schemas.microsoft.com/office/drawing/2014/main" id="{14EBC36B-6288-E24E-0BE1-A9EDDFD4C6D4}"/>
                </a:ext>
              </a:extLst>
            </p:cNvPr>
            <p:cNvSpPr/>
            <p:nvPr userDrawn="1"/>
          </p:nvSpPr>
          <p:spPr>
            <a:xfrm>
              <a:off x="8894516" y="0"/>
              <a:ext cx="3297484" cy="54321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8" name="Freeform: Shape 7">
              <a:extLst>
                <a:ext uri="{FF2B5EF4-FFF2-40B4-BE49-F238E27FC236}">
                  <a16:creationId xmlns:a16="http://schemas.microsoft.com/office/drawing/2014/main" id="{86982376-7F07-9DE0-9FD5-6E02F4188537}"/>
                </a:ext>
              </a:extLst>
            </p:cNvPr>
            <p:cNvSpPr/>
            <p:nvPr userDrawn="1"/>
          </p:nvSpPr>
          <p:spPr>
            <a:xfrm>
              <a:off x="8207171" y="-10973"/>
              <a:ext cx="687345" cy="5432140"/>
            </a:xfrm>
            <a:custGeom>
              <a:avLst/>
              <a:gdLst>
                <a:gd name="connsiteX0" fmla="*/ 687345 w 687345"/>
                <a:gd name="connsiteY0" fmla="*/ 0 h 5460924"/>
                <a:gd name="connsiteX1" fmla="*/ 687345 w 687345"/>
                <a:gd name="connsiteY1" fmla="*/ 5460924 h 5460924"/>
                <a:gd name="connsiteX2" fmla="*/ 568098 w 687345"/>
                <a:gd name="connsiteY2" fmla="*/ 5228097 h 5460924"/>
                <a:gd name="connsiteX3" fmla="*/ 0 w 687345"/>
                <a:gd name="connsiteY3" fmla="*/ 2730462 h 5460924"/>
                <a:gd name="connsiteX4" fmla="*/ 568098 w 687345"/>
                <a:gd name="connsiteY4" fmla="*/ 232827 h 5460924"/>
                <a:gd name="connsiteX5" fmla="*/ 687345 w 687345"/>
                <a:gd name="connsiteY5" fmla="*/ 0 h 5460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7345" h="5460924">
                  <a:moveTo>
                    <a:pt x="687345" y="0"/>
                  </a:moveTo>
                  <a:lnTo>
                    <a:pt x="687345" y="5460924"/>
                  </a:lnTo>
                  <a:lnTo>
                    <a:pt x="568098" y="5228097"/>
                  </a:lnTo>
                  <a:cubicBezTo>
                    <a:pt x="204026" y="4472525"/>
                    <a:pt x="0" y="3625320"/>
                    <a:pt x="0" y="2730462"/>
                  </a:cubicBezTo>
                  <a:cubicBezTo>
                    <a:pt x="0" y="1835604"/>
                    <a:pt x="204026" y="988399"/>
                    <a:pt x="568098" y="232827"/>
                  </a:cubicBezTo>
                  <a:lnTo>
                    <a:pt x="68734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grpSp>
      <p:sp>
        <p:nvSpPr>
          <p:cNvPr id="2" name="Title"/>
          <p:cNvSpPr>
            <a:spLocks noGrp="1"/>
          </p:cNvSpPr>
          <p:nvPr userDrawn="1">
            <p:ph type="ctrTitle" hasCustomPrompt="1"/>
          </p:nvPr>
        </p:nvSpPr>
        <p:spPr>
          <a:xfrm>
            <a:off x="381000" y="659325"/>
            <a:ext cx="7343502" cy="276999"/>
          </a:xfrm>
        </p:spPr>
        <p:txBody>
          <a:bodyPr wrap="square" anchor="b">
            <a:spAutoFit/>
          </a:bodyPr>
          <a:lstStyle>
            <a:lvl1pPr algn="l">
              <a:lnSpc>
                <a:spcPct val="100000"/>
              </a:lnSpc>
              <a:defRPr sz="1800">
                <a:solidFill>
                  <a:schemeClr val="accent1"/>
                </a:solidFill>
              </a:defRPr>
            </a:lvl1pPr>
          </a:lstStyle>
          <a:p>
            <a:r>
              <a:rPr lang="en-US"/>
              <a:t>Contact Name</a:t>
            </a:r>
          </a:p>
        </p:txBody>
      </p:sp>
      <p:pic>
        <p:nvPicPr>
          <p:cNvPr id="23" name="Picture 22" descr="Facebook icon">
            <a:extLst>
              <a:ext uri="{FF2B5EF4-FFF2-40B4-BE49-F238E27FC236}">
                <a16:creationId xmlns:a16="http://schemas.microsoft.com/office/drawing/2014/main" id="{779424B7-4322-4597-A5BD-FC84BF2C1F4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26718" y="3688560"/>
            <a:ext cx="417653" cy="417653"/>
          </a:xfrm>
          <a:prstGeom prst="rect">
            <a:avLst/>
          </a:prstGeom>
          <a:ln w="6350">
            <a:solidFill>
              <a:schemeClr val="bg1"/>
            </a:solidFill>
          </a:ln>
        </p:spPr>
      </p:pic>
      <p:pic>
        <p:nvPicPr>
          <p:cNvPr id="24" name="Picture 23">
            <a:extLst>
              <a:ext uri="{FF2B5EF4-FFF2-40B4-BE49-F238E27FC236}">
                <a16:creationId xmlns:a16="http://schemas.microsoft.com/office/drawing/2014/main" id="{6D8F437B-6FA9-46F2-97B6-6245B4FA887B}"/>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26719" y="4182054"/>
            <a:ext cx="417653" cy="417653"/>
          </a:xfrm>
          <a:prstGeom prst="rect">
            <a:avLst/>
          </a:prstGeom>
          <a:ln w="6350">
            <a:solidFill>
              <a:schemeClr val="bg1"/>
            </a:solidFill>
          </a:ln>
        </p:spPr>
      </p:pic>
      <p:sp>
        <p:nvSpPr>
          <p:cNvPr id="12" name="Text Placeholder 11">
            <a:extLst>
              <a:ext uri="{FF2B5EF4-FFF2-40B4-BE49-F238E27FC236}">
                <a16:creationId xmlns:a16="http://schemas.microsoft.com/office/drawing/2014/main" id="{EDF52F63-0259-4D90-9F27-ACF5E1162AAF}"/>
              </a:ext>
            </a:extLst>
          </p:cNvPr>
          <p:cNvSpPr>
            <a:spLocks noGrp="1"/>
          </p:cNvSpPr>
          <p:nvPr>
            <p:ph type="body" sz="quarter" idx="16" hasCustomPrompt="1"/>
          </p:nvPr>
        </p:nvSpPr>
        <p:spPr>
          <a:xfrm>
            <a:off x="948266" y="3799939"/>
            <a:ext cx="6776235" cy="746358"/>
          </a:xfrm>
          <a:noFill/>
        </p:spPr>
        <p:txBody>
          <a:bodyPr wrap="square" rtlCol="0">
            <a:spAutoFit/>
          </a:bodyPr>
          <a:lstStyle>
            <a:lvl1pPr marL="0" indent="0">
              <a:buNone/>
              <a:defRPr lang="en-US" sz="1600" dirty="0">
                <a:solidFill>
                  <a:schemeClr val="tx1"/>
                </a:solidFill>
                <a:ea typeface="+mn-ea"/>
                <a:cs typeface="+mn-cs"/>
              </a:defRPr>
            </a:lvl1pPr>
          </a:lstStyle>
          <a:p>
            <a:pPr>
              <a:spcBef>
                <a:spcPts val="1500"/>
              </a:spcBef>
            </a:pPr>
            <a:r>
              <a:rPr lang="en-US" sz="1800">
                <a:solidFill>
                  <a:schemeClr val="tx1"/>
                </a:solidFill>
              </a:rPr>
              <a:t>Facebook</a:t>
            </a:r>
          </a:p>
          <a:p>
            <a:pPr>
              <a:spcBef>
                <a:spcPts val="1500"/>
              </a:spcBef>
            </a:pPr>
            <a:r>
              <a:rPr lang="en-US" sz="1800">
                <a:solidFill>
                  <a:schemeClr val="tx1"/>
                </a:solidFill>
              </a:rPr>
              <a:t>X social media</a:t>
            </a:r>
          </a:p>
        </p:txBody>
      </p:sp>
      <p:sp>
        <p:nvSpPr>
          <p:cNvPr id="6" name="Text Placeholder 5">
            <a:extLst>
              <a:ext uri="{FF2B5EF4-FFF2-40B4-BE49-F238E27FC236}">
                <a16:creationId xmlns:a16="http://schemas.microsoft.com/office/drawing/2014/main" id="{F6E7D9EE-B466-4FC5-B46E-F85ABD325AB5}"/>
              </a:ext>
            </a:extLst>
          </p:cNvPr>
          <p:cNvSpPr>
            <a:spLocks noGrp="1"/>
          </p:cNvSpPr>
          <p:nvPr>
            <p:ph type="body" sz="quarter" idx="14" hasCustomPrompt="1"/>
          </p:nvPr>
        </p:nvSpPr>
        <p:spPr>
          <a:xfrm>
            <a:off x="3063240" y="5791058"/>
            <a:ext cx="7871178" cy="888464"/>
          </a:xfrm>
        </p:spPr>
        <p:txBody>
          <a:bodyPr wrap="square" anchor="b" anchorCtr="0">
            <a:noAutofit/>
          </a:bodyPr>
          <a:lstStyle>
            <a:lvl1pPr marL="0" indent="0">
              <a:lnSpc>
                <a:spcPct val="100000"/>
              </a:lnSpc>
              <a:spcBef>
                <a:spcPts val="600"/>
              </a:spcBef>
              <a:buNone/>
              <a:defRPr sz="700">
                <a:solidFill>
                  <a:schemeClr val="tx1"/>
                </a:solidFill>
              </a:defRPr>
            </a:lvl1pPr>
            <a:lvl2pPr marL="320040" indent="0">
              <a:buNone/>
              <a:defRPr/>
            </a:lvl2pPr>
            <a:lvl3pPr marL="685800" indent="0">
              <a:buNone/>
              <a:defRPr/>
            </a:lvl3pPr>
            <a:lvl4pPr marL="1005840" indent="0">
              <a:buNone/>
              <a:defRPr/>
            </a:lvl4pPr>
            <a:lvl5pPr marL="1325880" indent="0">
              <a:buNone/>
              <a:defRPr/>
            </a:lvl5pPr>
          </a:lstStyle>
          <a:p>
            <a:pPr lvl="0"/>
            <a:r>
              <a:rPr lang="en-US"/>
              <a:t>Disclaimer information</a:t>
            </a:r>
          </a:p>
        </p:txBody>
      </p:sp>
      <p:sp>
        <p:nvSpPr>
          <p:cNvPr id="11" name="Text Placeholder 10">
            <a:extLst>
              <a:ext uri="{FF2B5EF4-FFF2-40B4-BE49-F238E27FC236}">
                <a16:creationId xmlns:a16="http://schemas.microsoft.com/office/drawing/2014/main" id="{815B2A92-63CB-4231-9AE9-8C65928DB65C}"/>
              </a:ext>
            </a:extLst>
          </p:cNvPr>
          <p:cNvSpPr>
            <a:spLocks noGrp="1"/>
          </p:cNvSpPr>
          <p:nvPr>
            <p:ph type="body" sz="quarter" idx="15" hasCustomPrompt="1"/>
          </p:nvPr>
        </p:nvSpPr>
        <p:spPr>
          <a:xfrm>
            <a:off x="11302849" y="6605046"/>
            <a:ext cx="508151" cy="92333"/>
          </a:xfrm>
        </p:spPr>
        <p:txBody>
          <a:bodyPr wrap="none" anchor="b" anchorCtr="0">
            <a:spAutoFit/>
          </a:bodyPr>
          <a:lstStyle>
            <a:lvl1pPr marL="0" indent="0" algn="r">
              <a:buNone/>
              <a:defRPr sz="600">
                <a:solidFill>
                  <a:schemeClr val="tx1"/>
                </a:solidFill>
              </a:defRPr>
            </a:lvl1pPr>
          </a:lstStyle>
          <a:p>
            <a:pPr lvl="0"/>
            <a:r>
              <a:rPr lang="en-US"/>
              <a:t>XXXXX_MO/YR</a:t>
            </a:r>
          </a:p>
        </p:txBody>
      </p:sp>
      <p:pic>
        <p:nvPicPr>
          <p:cNvPr id="14" name="Graphic 13">
            <a:extLst>
              <a:ext uri="{FF2B5EF4-FFF2-40B4-BE49-F238E27FC236}">
                <a16:creationId xmlns:a16="http://schemas.microsoft.com/office/drawing/2014/main" id="{AD03F7CF-45DA-5D31-E5FB-C87CE8F61379}"/>
              </a:ext>
            </a:extLst>
          </p:cNvPr>
          <p:cNvPicPr>
            <a:picLocks noChangeAspect="1"/>
          </p:cNvPicPr>
          <p:nvPr userDrawn="1"/>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1745" y="5487704"/>
            <a:ext cx="2314575" cy="1209675"/>
          </a:xfrm>
          <a:prstGeom prst="rect">
            <a:avLst/>
          </a:prstGeom>
        </p:spPr>
      </p:pic>
      <p:cxnSp>
        <p:nvCxnSpPr>
          <p:cNvPr id="15" name="Straight Connector 14">
            <a:extLst>
              <a:ext uri="{FF2B5EF4-FFF2-40B4-BE49-F238E27FC236}">
                <a16:creationId xmlns:a16="http://schemas.microsoft.com/office/drawing/2014/main" id="{F31C0E83-E47B-8F56-0450-35ADD75A7B4C}"/>
              </a:ext>
              <a:ext uri="{C183D7F6-B498-43B3-948B-1728B52AA6E4}">
                <adec:decorative xmlns:adec="http://schemas.microsoft.com/office/drawing/2017/decorative" val="1"/>
              </a:ext>
            </a:extLst>
          </p:cNvPr>
          <p:cNvCxnSpPr>
            <a:cxnSpLocks/>
          </p:cNvCxnSpPr>
          <p:nvPr userDrawn="1"/>
        </p:nvCxnSpPr>
        <p:spPr>
          <a:xfrm flipV="1">
            <a:off x="0" y="5432142"/>
            <a:ext cx="12188952"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0" name="Text Placeholder 19">
            <a:extLst>
              <a:ext uri="{FF2B5EF4-FFF2-40B4-BE49-F238E27FC236}">
                <a16:creationId xmlns:a16="http://schemas.microsoft.com/office/drawing/2014/main" id="{B78B07E2-EADA-49D3-078E-66E8D77B5E60}"/>
              </a:ext>
            </a:extLst>
          </p:cNvPr>
          <p:cNvSpPr>
            <a:spLocks noGrp="1"/>
          </p:cNvSpPr>
          <p:nvPr>
            <p:ph type="body" sz="quarter" idx="17" hasCustomPrompt="1"/>
          </p:nvPr>
        </p:nvSpPr>
        <p:spPr>
          <a:xfrm>
            <a:off x="380999" y="1012164"/>
            <a:ext cx="7343503" cy="2416835"/>
          </a:xfrm>
        </p:spPr>
        <p:txBody>
          <a:bodyPr>
            <a:normAutofit/>
          </a:bodyPr>
          <a:lstStyle>
            <a:lvl1pPr marL="0" indent="0">
              <a:spcBef>
                <a:spcPts val="0"/>
              </a:spcBef>
              <a:buNone/>
              <a:defRPr sz="1600"/>
            </a:lvl1pPr>
            <a:lvl2pPr marL="320040" indent="0">
              <a:buNone/>
              <a:defRPr sz="1800"/>
            </a:lvl2pPr>
            <a:lvl3pPr marL="685800" indent="0">
              <a:buNone/>
              <a:defRPr sz="1800"/>
            </a:lvl3pPr>
            <a:lvl4pPr marL="1005840" indent="0">
              <a:buNone/>
              <a:defRPr sz="1800"/>
            </a:lvl4pPr>
            <a:lvl5pPr marL="1325880" indent="0">
              <a:buNone/>
              <a:defRPr sz="1800"/>
            </a:lvl5pPr>
          </a:lstStyle>
          <a:p>
            <a:pPr lvl="0"/>
            <a:r>
              <a:rPr lang="en-US"/>
              <a:t>XXX-XXX-XXXX</a:t>
            </a:r>
          </a:p>
          <a:p>
            <a:pPr lvl="0"/>
            <a:r>
              <a:rPr lang="en-US"/>
              <a:t>Email</a:t>
            </a:r>
          </a:p>
          <a:p>
            <a:pPr lvl="0"/>
            <a:r>
              <a:rPr lang="en-US"/>
              <a:t>Address</a:t>
            </a:r>
          </a:p>
          <a:p>
            <a:pPr lvl="0"/>
            <a:r>
              <a:rPr lang="en-US"/>
              <a:t>Phone</a:t>
            </a:r>
          </a:p>
          <a:p>
            <a:pPr lvl="0"/>
            <a:r>
              <a:rPr lang="en-US"/>
              <a:t>https://www.air.org/centers/lead-idea-center</a:t>
            </a:r>
          </a:p>
        </p:txBody>
      </p:sp>
      <p:grpSp>
        <p:nvGrpSpPr>
          <p:cNvPr id="17" name="Group 16">
            <a:extLst>
              <a:ext uri="{FF2B5EF4-FFF2-40B4-BE49-F238E27FC236}">
                <a16:creationId xmlns:a16="http://schemas.microsoft.com/office/drawing/2014/main" id="{3696BAD6-F6BB-8791-3D00-DEACE2B53A2E}"/>
              </a:ext>
            </a:extLst>
          </p:cNvPr>
          <p:cNvGrpSpPr/>
          <p:nvPr userDrawn="1"/>
        </p:nvGrpSpPr>
        <p:grpSpPr>
          <a:xfrm>
            <a:off x="8494529" y="-92252"/>
            <a:ext cx="3832530" cy="5762782"/>
            <a:chOff x="9704153" y="0"/>
            <a:chExt cx="3832530" cy="5762782"/>
          </a:xfrm>
        </p:grpSpPr>
        <p:pic>
          <p:nvPicPr>
            <p:cNvPr id="18" name="Picture 17" descr="A white logo with a black background&#10;&#10;Description automatically generated">
              <a:extLst>
                <a:ext uri="{FF2B5EF4-FFF2-40B4-BE49-F238E27FC236}">
                  <a16:creationId xmlns:a16="http://schemas.microsoft.com/office/drawing/2014/main" id="{D83BF640-0BBB-2A70-C4E6-A075B03AD77E}"/>
                </a:ext>
              </a:extLst>
            </p:cNvPr>
            <p:cNvPicPr>
              <a:picLocks noChangeAspect="1"/>
            </p:cNvPicPr>
            <p:nvPr userDrawn="1"/>
          </p:nvPicPr>
          <p:blipFill>
            <a:blip r:embed="rId5">
              <a:alphaModFix amt="25000"/>
              <a:extLst>
                <a:ext uri="{28A0092B-C50C-407E-A947-70E740481C1C}">
                  <a14:useLocalDpi xmlns:a14="http://schemas.microsoft.com/office/drawing/2010/main"/>
                </a:ext>
              </a:extLst>
            </a:blip>
            <a:stretch>
              <a:fillRect/>
            </a:stretch>
          </p:blipFill>
          <p:spPr>
            <a:xfrm>
              <a:off x="9704153" y="0"/>
              <a:ext cx="3832530" cy="5762782"/>
            </a:xfrm>
            <a:prstGeom prst="rect">
              <a:avLst/>
            </a:prstGeom>
          </p:spPr>
        </p:pic>
        <p:sp>
          <p:nvSpPr>
            <p:cNvPr id="19" name="Freeform: Shape 18">
              <a:extLst>
                <a:ext uri="{FF2B5EF4-FFF2-40B4-BE49-F238E27FC236}">
                  <a16:creationId xmlns:a16="http://schemas.microsoft.com/office/drawing/2014/main" id="{225B3289-3B81-FE7D-062E-3D3FDD813DED}"/>
                </a:ext>
              </a:extLst>
            </p:cNvPr>
            <p:cNvSpPr/>
            <p:nvPr userDrawn="1"/>
          </p:nvSpPr>
          <p:spPr>
            <a:xfrm>
              <a:off x="11685645" y="2361203"/>
              <a:ext cx="1132043" cy="603653"/>
            </a:xfrm>
            <a:custGeom>
              <a:avLst/>
              <a:gdLst>
                <a:gd name="connsiteX0" fmla="*/ 623357 w 623357"/>
                <a:gd name="connsiteY0" fmla="*/ 51866 h 332400"/>
                <a:gd name="connsiteX1" fmla="*/ 312168 w 623357"/>
                <a:gd name="connsiteY1" fmla="*/ 332401 h 332400"/>
                <a:gd name="connsiteX2" fmla="*/ 0 w 623357"/>
                <a:gd name="connsiteY2" fmla="*/ 45342 h 332400"/>
                <a:gd name="connsiteX3" fmla="*/ 301077 w 623357"/>
                <a:gd name="connsiteY3" fmla="*/ 0 h 332400"/>
                <a:gd name="connsiteX4" fmla="*/ 623031 w 623357"/>
                <a:gd name="connsiteY4" fmla="*/ 51866 h 33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357" h="332400">
                  <a:moveTo>
                    <a:pt x="623357" y="51866"/>
                  </a:moveTo>
                  <a:cubicBezTo>
                    <a:pt x="607374" y="209422"/>
                    <a:pt x="474286" y="332401"/>
                    <a:pt x="312168" y="332401"/>
                  </a:cubicBezTo>
                  <a:cubicBezTo>
                    <a:pt x="150049" y="332401"/>
                    <a:pt x="13374" y="206160"/>
                    <a:pt x="0" y="45342"/>
                  </a:cubicBezTo>
                  <a:cubicBezTo>
                    <a:pt x="94922" y="16310"/>
                    <a:pt x="196369" y="0"/>
                    <a:pt x="301077" y="0"/>
                  </a:cubicBezTo>
                  <a:cubicBezTo>
                    <a:pt x="413614" y="0"/>
                    <a:pt x="521911" y="18267"/>
                    <a:pt x="623031" y="51866"/>
                  </a:cubicBezTo>
                  <a:close/>
                </a:path>
              </a:pathLst>
            </a:custGeom>
            <a:solidFill>
              <a:schemeClr val="bg1">
                <a:alpha val="15000"/>
              </a:schemeClr>
            </a:solidFill>
            <a:ln w="0" cap="flat">
              <a:noFill/>
              <a:prstDash val="solid"/>
              <a:miter/>
            </a:ln>
          </p:spPr>
          <p:txBody>
            <a:bodyPr rtlCol="0" anchor="ctr"/>
            <a:lstStyle/>
            <a:p>
              <a:endParaRPr lang="en-US"/>
            </a:p>
          </p:txBody>
        </p:sp>
      </p:grpSp>
    </p:spTree>
    <p:extLst>
      <p:ext uri="{BB962C8B-B14F-4D97-AF65-F5344CB8AC3E}">
        <p14:creationId xmlns:p14="http://schemas.microsoft.com/office/powerpoint/2010/main" val="2366452612"/>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88E504B-3255-4EFB-86C0-701000E0ECD6}"/>
              </a:ext>
              <a:ext uri="{C183D7F6-B498-43B3-948B-1728B52AA6E4}">
                <adec:decorative xmlns:adec="http://schemas.microsoft.com/office/drawing/2017/decorative" val="1"/>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a:ext>
            </a:extLst>
          </a:blip>
          <a:srcRect/>
          <a:stretch/>
        </p:blipFill>
        <p:spPr>
          <a:xfrm>
            <a:off x="4445731" y="-1"/>
            <a:ext cx="7746270" cy="5432138"/>
          </a:xfrm>
          <a:prstGeom prst="rect">
            <a:avLst/>
          </a:prstGeom>
        </p:spPr>
      </p:pic>
      <p:sp>
        <p:nvSpPr>
          <p:cNvPr id="2" name="Title 1"/>
          <p:cNvSpPr>
            <a:spLocks noGrp="1"/>
          </p:cNvSpPr>
          <p:nvPr userDrawn="1">
            <p:ph type="ctrTitle" hasCustomPrompt="1"/>
          </p:nvPr>
        </p:nvSpPr>
        <p:spPr>
          <a:xfrm>
            <a:off x="457200" y="1251373"/>
            <a:ext cx="10077368" cy="1439332"/>
          </a:xfrm>
        </p:spPr>
        <p:txBody>
          <a:bodyPr anchor="b" anchorCtr="0">
            <a:normAutofit/>
          </a:bodyPr>
          <a:lstStyle>
            <a:lvl1pPr algn="l">
              <a:defRPr sz="5000">
                <a:solidFill>
                  <a:schemeClr val="accent1"/>
                </a:solidFill>
                <a:latin typeface="+mn-lt"/>
              </a:defRPr>
            </a:lvl1pPr>
          </a:lstStyle>
          <a:p>
            <a:r>
              <a:rPr lang="en-US"/>
              <a:t>Presentation Title</a:t>
            </a:r>
          </a:p>
        </p:txBody>
      </p:sp>
      <p:sp>
        <p:nvSpPr>
          <p:cNvPr id="3" name="Subtitle 2"/>
          <p:cNvSpPr>
            <a:spLocks noGrp="1"/>
          </p:cNvSpPr>
          <p:nvPr userDrawn="1">
            <p:ph type="subTitle" idx="1" hasCustomPrompt="1"/>
          </p:nvPr>
        </p:nvSpPr>
        <p:spPr>
          <a:xfrm>
            <a:off x="457200" y="2817704"/>
            <a:ext cx="10077368" cy="533401"/>
          </a:xfrm>
        </p:spPr>
        <p:txBody>
          <a:bodyPr>
            <a:normAutofit/>
          </a:bodyPr>
          <a:lstStyle>
            <a:lvl1pPr marL="0" indent="0" algn="l">
              <a:buNone/>
              <a:defRPr sz="3200">
                <a:solidFill>
                  <a:srgbClr val="0076BD"/>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sp>
        <p:nvSpPr>
          <p:cNvPr id="34" name="Name"/>
          <p:cNvSpPr>
            <a:spLocks noGrp="1"/>
          </p:cNvSpPr>
          <p:nvPr userDrawn="1">
            <p:ph type="body" sz="quarter" idx="10" hasCustomPrompt="1"/>
          </p:nvPr>
        </p:nvSpPr>
        <p:spPr>
          <a:xfrm>
            <a:off x="457200" y="3706748"/>
            <a:ext cx="10077368" cy="822325"/>
          </a:xfrm>
        </p:spPr>
        <p:txBody>
          <a:bodyPr/>
          <a:lstStyle>
            <a:lvl1pPr marL="0" indent="0">
              <a:spcAft>
                <a:spcPts val="600"/>
              </a:spcAft>
              <a:buNone/>
              <a:defRPr>
                <a:solidFill>
                  <a:schemeClr val="tx1"/>
                </a:solidFill>
                <a:latin typeface="+mn-lt"/>
              </a:defRPr>
            </a:lvl1pPr>
            <a:lvl2pPr marL="0" indent="0">
              <a:spcBef>
                <a:spcPts val="0"/>
              </a:spcBef>
              <a:spcAft>
                <a:spcPts val="600"/>
              </a:spcAft>
              <a:buFont typeface="Arial" panose="020B0604020202020204" pitchFamily="34" charset="0"/>
              <a:buNone/>
              <a:defRPr sz="2000">
                <a:solidFill>
                  <a:srgbClr val="0088B1"/>
                </a:solidFill>
                <a:latin typeface="+mn-lt"/>
              </a:defRPr>
            </a:lvl2pPr>
            <a:lvl3pPr marL="0" indent="0">
              <a:spcAft>
                <a:spcPts val="600"/>
              </a:spcAft>
              <a:buFont typeface="Arial" panose="020B0604020202020204" pitchFamily="34" charset="0"/>
              <a:buNone/>
              <a:defRPr sz="1800">
                <a:solidFill>
                  <a:srgbClr val="0088B1"/>
                </a:solidFill>
                <a:latin typeface="+mn-lt"/>
              </a:defRPr>
            </a:lvl3pPr>
          </a:lstStyle>
          <a:p>
            <a:pPr lvl="0"/>
            <a:r>
              <a:rPr lang="en-US"/>
              <a:t>Presenter’s Name | Presenter’s Name | Presenter’s Name</a:t>
            </a:r>
          </a:p>
        </p:txBody>
      </p:sp>
      <p:sp>
        <p:nvSpPr>
          <p:cNvPr id="36" name="Month"/>
          <p:cNvSpPr>
            <a:spLocks noGrp="1"/>
          </p:cNvSpPr>
          <p:nvPr userDrawn="1">
            <p:ph type="body" sz="quarter" idx="11" hasCustomPrompt="1"/>
          </p:nvPr>
        </p:nvSpPr>
        <p:spPr>
          <a:xfrm>
            <a:off x="457200" y="4723852"/>
            <a:ext cx="1417055" cy="307777"/>
          </a:xfrm>
        </p:spPr>
        <p:txBody>
          <a:bodyPr wrap="none">
            <a:spAutoFit/>
          </a:bodyPr>
          <a:lstStyle>
            <a:lvl1pPr marL="0" indent="0" algn="l">
              <a:buNone/>
              <a:defRPr sz="2000" cap="all" baseline="0">
                <a:solidFill>
                  <a:schemeClr val="tx1"/>
                </a:solidFill>
                <a:latin typeface="+mn-lt"/>
              </a:defRPr>
            </a:lvl1pPr>
            <a:lvl2pPr algn="r">
              <a:defRPr sz="1000"/>
            </a:lvl2pPr>
            <a:lvl3pPr algn="r">
              <a:defRPr sz="1000"/>
            </a:lvl3pPr>
            <a:lvl4pPr algn="r">
              <a:defRPr sz="1000"/>
            </a:lvl4pPr>
            <a:lvl5pPr algn="r">
              <a:defRPr sz="1000"/>
            </a:lvl5pPr>
          </a:lstStyle>
          <a:p>
            <a:pPr lvl="0"/>
            <a:r>
              <a:rPr lang="en-US"/>
              <a:t>Month 2020</a:t>
            </a:r>
          </a:p>
        </p:txBody>
      </p:sp>
      <p:pic>
        <p:nvPicPr>
          <p:cNvPr id="19" name="Picture 18" descr="Logo of the PROGRESS Center at the American Institutes for Research(r)">
            <a:extLst>
              <a:ext uri="{FF2B5EF4-FFF2-40B4-BE49-F238E27FC236}">
                <a16:creationId xmlns:a16="http://schemas.microsoft.com/office/drawing/2014/main" id="{3F2BC8E6-D9D7-4DE1-8590-35D7C49975A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7200" y="5721569"/>
            <a:ext cx="3682087" cy="640080"/>
          </a:xfrm>
          <a:prstGeom prst="rect">
            <a:avLst/>
          </a:prstGeom>
        </p:spPr>
      </p:pic>
      <p:sp>
        <p:nvSpPr>
          <p:cNvPr id="40" name="Pub ID"/>
          <p:cNvSpPr>
            <a:spLocks noGrp="1"/>
          </p:cNvSpPr>
          <p:nvPr userDrawn="1">
            <p:ph type="body" sz="quarter" idx="13" hasCustomPrompt="1"/>
          </p:nvPr>
        </p:nvSpPr>
        <p:spPr>
          <a:xfrm>
            <a:off x="11330867" y="6719889"/>
            <a:ext cx="434414" cy="92333"/>
          </a:xfrm>
        </p:spPr>
        <p:txBody>
          <a:bodyPr wrap="none">
            <a:spAutoFit/>
          </a:bodyPr>
          <a:lstStyle>
            <a:lvl1pPr marL="0" indent="0" algn="r">
              <a:buNone/>
              <a:defRPr sz="600">
                <a:solidFill>
                  <a:schemeClr val="tx1"/>
                </a:solidFill>
              </a:defRPr>
            </a:lvl1pPr>
            <a:lvl2pPr>
              <a:defRPr sz="600"/>
            </a:lvl2pPr>
            <a:lvl3pPr>
              <a:defRPr sz="600"/>
            </a:lvl3pPr>
            <a:lvl4pPr>
              <a:defRPr sz="600"/>
            </a:lvl4pPr>
            <a:lvl5pPr>
              <a:defRPr sz="600"/>
            </a:lvl5pPr>
          </a:lstStyle>
          <a:p>
            <a:pPr lvl="0"/>
            <a:r>
              <a:rPr lang="en-US"/>
              <a:t>XXXX_MM/YY</a:t>
            </a:r>
          </a:p>
        </p:txBody>
      </p:sp>
      <p:cxnSp>
        <p:nvCxnSpPr>
          <p:cNvPr id="11" name="Straight Connector 10">
            <a:extLst>
              <a:ext uri="{FF2B5EF4-FFF2-40B4-BE49-F238E27FC236}">
                <a16:creationId xmlns:a16="http://schemas.microsoft.com/office/drawing/2014/main" id="{6BE7E2C3-1D62-42C0-83D1-2716DB2320CF}"/>
              </a:ext>
              <a:ext uri="{C183D7F6-B498-43B3-948B-1728B52AA6E4}">
                <adec:decorative xmlns:adec="http://schemas.microsoft.com/office/drawing/2017/decorative" val="1"/>
              </a:ext>
            </a:extLst>
          </p:cNvPr>
          <p:cNvCxnSpPr>
            <a:cxnSpLocks/>
          </p:cNvCxnSpPr>
          <p:nvPr userDrawn="1"/>
        </p:nvCxnSpPr>
        <p:spPr>
          <a:xfrm flipV="1">
            <a:off x="0" y="5432142"/>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2863453"/>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 with Image">
    <p:bg>
      <p:bgRef idx="1001">
        <a:schemeClr val="bg1"/>
      </p:bgRef>
    </p:bg>
    <p:spTree>
      <p:nvGrpSpPr>
        <p:cNvPr id="1" name=""/>
        <p:cNvGrpSpPr/>
        <p:nvPr/>
      </p:nvGrpSpPr>
      <p:grpSpPr>
        <a:xfrm>
          <a:off x="0" y="0"/>
          <a:ext cx="0" cy="0"/>
          <a:chOff x="0" y="0"/>
          <a:chExt cx="0" cy="0"/>
        </a:xfrm>
      </p:grpSpPr>
      <p:sp>
        <p:nvSpPr>
          <p:cNvPr id="2" name="Title"/>
          <p:cNvSpPr>
            <a:spLocks noGrp="1"/>
          </p:cNvSpPr>
          <p:nvPr userDrawn="1">
            <p:ph type="ctrTitle" hasCustomPrompt="1"/>
          </p:nvPr>
        </p:nvSpPr>
        <p:spPr>
          <a:xfrm>
            <a:off x="457200" y="1251373"/>
            <a:ext cx="7152555" cy="1439332"/>
          </a:xfrm>
        </p:spPr>
        <p:txBody>
          <a:bodyPr anchor="b" anchorCtr="0">
            <a:normAutofit/>
          </a:bodyPr>
          <a:lstStyle>
            <a:lvl1pPr algn="l">
              <a:defRPr sz="5000">
                <a:solidFill>
                  <a:schemeClr val="accent1"/>
                </a:solidFill>
                <a:latin typeface="+mn-lt"/>
              </a:defRPr>
            </a:lvl1pPr>
          </a:lstStyle>
          <a:p>
            <a:r>
              <a:rPr lang="en-US"/>
              <a:t>Presentation Title</a:t>
            </a:r>
          </a:p>
        </p:txBody>
      </p:sp>
      <p:sp>
        <p:nvSpPr>
          <p:cNvPr id="3" name="Subtitle"/>
          <p:cNvSpPr>
            <a:spLocks noGrp="1"/>
          </p:cNvSpPr>
          <p:nvPr userDrawn="1">
            <p:ph type="subTitle" idx="1" hasCustomPrompt="1"/>
          </p:nvPr>
        </p:nvSpPr>
        <p:spPr>
          <a:xfrm>
            <a:off x="457200" y="2817704"/>
            <a:ext cx="7152555" cy="533401"/>
          </a:xfrm>
        </p:spPr>
        <p:txBody>
          <a:bodyPr>
            <a:normAutofit/>
          </a:bodyPr>
          <a:lstStyle>
            <a:lvl1pPr marL="0" indent="0" algn="l">
              <a:buNone/>
              <a:defRPr sz="3200">
                <a:solidFill>
                  <a:srgbClr val="0076BD"/>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sp>
        <p:nvSpPr>
          <p:cNvPr id="34" name="Name"/>
          <p:cNvSpPr>
            <a:spLocks noGrp="1"/>
          </p:cNvSpPr>
          <p:nvPr userDrawn="1">
            <p:ph type="body" sz="quarter" idx="10" hasCustomPrompt="1"/>
          </p:nvPr>
        </p:nvSpPr>
        <p:spPr>
          <a:xfrm>
            <a:off x="457200" y="3706748"/>
            <a:ext cx="7152555" cy="822325"/>
          </a:xfrm>
        </p:spPr>
        <p:txBody>
          <a:bodyPr/>
          <a:lstStyle>
            <a:lvl1pPr marL="0" indent="0">
              <a:spcAft>
                <a:spcPts val="600"/>
              </a:spcAft>
              <a:buNone/>
              <a:defRPr>
                <a:solidFill>
                  <a:schemeClr val="tx1"/>
                </a:solidFill>
                <a:latin typeface="+mn-lt"/>
              </a:defRPr>
            </a:lvl1pPr>
            <a:lvl2pPr marL="0" indent="0">
              <a:spcBef>
                <a:spcPts val="0"/>
              </a:spcBef>
              <a:spcAft>
                <a:spcPts val="600"/>
              </a:spcAft>
              <a:buFont typeface="Arial" panose="020B0604020202020204" pitchFamily="34" charset="0"/>
              <a:buNone/>
              <a:defRPr sz="2000">
                <a:solidFill>
                  <a:srgbClr val="0088B1"/>
                </a:solidFill>
                <a:latin typeface="+mn-lt"/>
              </a:defRPr>
            </a:lvl2pPr>
            <a:lvl3pPr marL="0" indent="0">
              <a:spcAft>
                <a:spcPts val="600"/>
              </a:spcAft>
              <a:buFont typeface="Arial" panose="020B0604020202020204" pitchFamily="34" charset="0"/>
              <a:buNone/>
              <a:defRPr sz="1800">
                <a:solidFill>
                  <a:srgbClr val="0088B1"/>
                </a:solidFill>
                <a:latin typeface="+mn-lt"/>
              </a:defRPr>
            </a:lvl3pPr>
          </a:lstStyle>
          <a:p>
            <a:pPr lvl="0"/>
            <a:r>
              <a:rPr lang="en-US"/>
              <a:t>Presenter’s Name | Presenter’s Name | Presenter’s Name</a:t>
            </a:r>
          </a:p>
        </p:txBody>
      </p:sp>
      <p:sp>
        <p:nvSpPr>
          <p:cNvPr id="36" name="Month"/>
          <p:cNvSpPr>
            <a:spLocks noGrp="1"/>
          </p:cNvSpPr>
          <p:nvPr userDrawn="1">
            <p:ph type="body" sz="quarter" idx="11" hasCustomPrompt="1"/>
          </p:nvPr>
        </p:nvSpPr>
        <p:spPr>
          <a:xfrm>
            <a:off x="457200" y="4723852"/>
            <a:ext cx="1417055" cy="307777"/>
          </a:xfrm>
        </p:spPr>
        <p:txBody>
          <a:bodyPr wrap="none">
            <a:spAutoFit/>
          </a:bodyPr>
          <a:lstStyle>
            <a:lvl1pPr marL="0" indent="0" algn="l">
              <a:buNone/>
              <a:defRPr sz="2000" cap="all" baseline="0">
                <a:solidFill>
                  <a:schemeClr val="tx1"/>
                </a:solidFill>
                <a:latin typeface="+mn-lt"/>
              </a:defRPr>
            </a:lvl1pPr>
            <a:lvl2pPr algn="r">
              <a:defRPr sz="1000"/>
            </a:lvl2pPr>
            <a:lvl3pPr algn="r">
              <a:defRPr sz="1000"/>
            </a:lvl3pPr>
            <a:lvl4pPr algn="r">
              <a:defRPr sz="1000"/>
            </a:lvl4pPr>
            <a:lvl5pPr algn="r">
              <a:defRPr sz="1000"/>
            </a:lvl5pPr>
          </a:lstStyle>
          <a:p>
            <a:pPr lvl="0"/>
            <a:r>
              <a:rPr lang="en-US"/>
              <a:t>Month 2020</a:t>
            </a:r>
          </a:p>
        </p:txBody>
      </p:sp>
      <p:sp>
        <p:nvSpPr>
          <p:cNvPr id="19" name="Picture Placeholder 18">
            <a:extLst>
              <a:ext uri="{FF2B5EF4-FFF2-40B4-BE49-F238E27FC236}">
                <a16:creationId xmlns:a16="http://schemas.microsoft.com/office/drawing/2014/main" id="{AF6FDB14-C132-4D22-BFA6-97A1BEED1534}"/>
              </a:ext>
            </a:extLst>
          </p:cNvPr>
          <p:cNvSpPr>
            <a:spLocks noGrp="1"/>
          </p:cNvSpPr>
          <p:nvPr>
            <p:ph type="pic" sz="quarter" idx="14"/>
          </p:nvPr>
        </p:nvSpPr>
        <p:spPr>
          <a:xfrm>
            <a:off x="7782767" y="0"/>
            <a:ext cx="4409233" cy="5389336"/>
          </a:xfrm>
          <a:custGeom>
            <a:avLst/>
            <a:gdLst>
              <a:gd name="connsiteX0" fmla="*/ 848810 w 4409233"/>
              <a:gd name="connsiteY0" fmla="*/ 0 h 5389336"/>
              <a:gd name="connsiteX1" fmla="*/ 4409233 w 4409233"/>
              <a:gd name="connsiteY1" fmla="*/ 0 h 5389336"/>
              <a:gd name="connsiteX2" fmla="*/ 4409233 w 4409233"/>
              <a:gd name="connsiteY2" fmla="*/ 5389336 h 5389336"/>
              <a:gd name="connsiteX3" fmla="*/ 1362453 w 4409233"/>
              <a:gd name="connsiteY3" fmla="*/ 5389336 h 5389336"/>
              <a:gd name="connsiteX4" fmla="*/ 1153396 w 4409233"/>
              <a:gd name="connsiteY4" fmla="*/ 5199893 h 5389336"/>
              <a:gd name="connsiteX5" fmla="*/ 5014 w 4409233"/>
              <a:gd name="connsiteY5" fmla="*/ 2625361 h 5389336"/>
              <a:gd name="connsiteX6" fmla="*/ 0 w 4409233"/>
              <a:gd name="connsiteY6" fmla="*/ 2427646 h 5389336"/>
              <a:gd name="connsiteX7" fmla="*/ 10660 w 4409233"/>
              <a:gd name="connsiteY7" fmla="*/ 2147197 h 5389336"/>
              <a:gd name="connsiteX8" fmla="*/ 13521 w 4409233"/>
              <a:gd name="connsiteY8" fmla="*/ 2109676 h 5389336"/>
              <a:gd name="connsiteX9" fmla="*/ 45268 w 4409233"/>
              <a:gd name="connsiteY9" fmla="*/ 1832552 h 5389336"/>
              <a:gd name="connsiteX10" fmla="*/ 672492 w 4409233"/>
              <a:gd name="connsiteY10" fmla="*/ 235092 h 538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09233" h="5389336">
                <a:moveTo>
                  <a:pt x="848810" y="0"/>
                </a:moveTo>
                <a:lnTo>
                  <a:pt x="4409233" y="0"/>
                </a:lnTo>
                <a:lnTo>
                  <a:pt x="4409233" y="5389336"/>
                </a:lnTo>
                <a:lnTo>
                  <a:pt x="1362453" y="5389336"/>
                </a:lnTo>
                <a:lnTo>
                  <a:pt x="1153396" y="5199893"/>
                </a:lnTo>
                <a:cubicBezTo>
                  <a:pt x="485244" y="4533711"/>
                  <a:pt x="56053" y="3629273"/>
                  <a:pt x="5014" y="2625361"/>
                </a:cubicBezTo>
                <a:lnTo>
                  <a:pt x="0" y="2427646"/>
                </a:lnTo>
                <a:lnTo>
                  <a:pt x="10660" y="2147197"/>
                </a:lnTo>
                <a:lnTo>
                  <a:pt x="13521" y="2109676"/>
                </a:lnTo>
                <a:lnTo>
                  <a:pt x="45268" y="1832552"/>
                </a:lnTo>
                <a:cubicBezTo>
                  <a:pt x="134911" y="1247601"/>
                  <a:pt x="354008" y="705122"/>
                  <a:pt x="672492" y="235092"/>
                </a:cubicBezTo>
                <a:close/>
              </a:path>
            </a:pathLst>
          </a:custGeom>
          <a:noFill/>
          <a:ln>
            <a:noFill/>
          </a:ln>
        </p:spPr>
        <p:txBody>
          <a:bodyPr wrap="square" anchor="ctr" anchorCtr="1">
            <a:noAutofit/>
          </a:bodyPr>
          <a:lstStyle>
            <a:lvl1pPr marL="0" indent="0">
              <a:buNone/>
              <a:defRPr/>
            </a:lvl1pPr>
          </a:lstStyle>
          <a:p>
            <a:r>
              <a:rPr lang="en-US"/>
              <a:t>Click icon to add picture</a:t>
            </a:r>
          </a:p>
        </p:txBody>
      </p:sp>
      <p:pic>
        <p:nvPicPr>
          <p:cNvPr id="39" name="Picture 38" descr="Logo of the PROGRESS Center at the American Institutes for Research(r)">
            <a:extLst>
              <a:ext uri="{FF2B5EF4-FFF2-40B4-BE49-F238E27FC236}">
                <a16:creationId xmlns:a16="http://schemas.microsoft.com/office/drawing/2014/main" id="{100CCDB7-8AE1-43BB-9498-0FDEC1CED3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5721569"/>
            <a:ext cx="3682087" cy="640080"/>
          </a:xfrm>
          <a:prstGeom prst="rect">
            <a:avLst/>
          </a:prstGeom>
        </p:spPr>
      </p:pic>
      <p:sp>
        <p:nvSpPr>
          <p:cNvPr id="40" name="Pub ID"/>
          <p:cNvSpPr>
            <a:spLocks noGrp="1"/>
          </p:cNvSpPr>
          <p:nvPr userDrawn="1">
            <p:ph type="body" sz="quarter" idx="13" hasCustomPrompt="1"/>
          </p:nvPr>
        </p:nvSpPr>
        <p:spPr>
          <a:xfrm>
            <a:off x="11330867" y="6719889"/>
            <a:ext cx="434414" cy="92333"/>
          </a:xfrm>
        </p:spPr>
        <p:txBody>
          <a:bodyPr wrap="none">
            <a:spAutoFit/>
          </a:bodyPr>
          <a:lstStyle>
            <a:lvl1pPr marL="0" indent="0" algn="r">
              <a:buNone/>
              <a:defRPr sz="600">
                <a:solidFill>
                  <a:schemeClr val="tx1"/>
                </a:solidFill>
              </a:defRPr>
            </a:lvl1pPr>
            <a:lvl2pPr>
              <a:defRPr sz="600"/>
            </a:lvl2pPr>
            <a:lvl3pPr>
              <a:defRPr sz="600"/>
            </a:lvl3pPr>
            <a:lvl4pPr>
              <a:defRPr sz="600"/>
            </a:lvl4pPr>
            <a:lvl5pPr>
              <a:defRPr sz="600"/>
            </a:lvl5pPr>
          </a:lstStyle>
          <a:p>
            <a:pPr lvl="0"/>
            <a:r>
              <a:rPr lang="en-US"/>
              <a:t>XXXX_MM/YY</a:t>
            </a:r>
          </a:p>
        </p:txBody>
      </p:sp>
      <p:cxnSp>
        <p:nvCxnSpPr>
          <p:cNvPr id="11" name="Straight Connector 10">
            <a:extLst>
              <a:ext uri="{FF2B5EF4-FFF2-40B4-BE49-F238E27FC236}">
                <a16:creationId xmlns:a16="http://schemas.microsoft.com/office/drawing/2014/main" id="{28A2C0ED-05B2-4422-928A-8FEA4FAC5B41}"/>
              </a:ext>
              <a:ext uri="{C183D7F6-B498-43B3-948B-1728B52AA6E4}">
                <adec:decorative xmlns:adec="http://schemas.microsoft.com/office/drawing/2017/decorative" val="1"/>
              </a:ext>
            </a:extLst>
          </p:cNvPr>
          <p:cNvCxnSpPr>
            <a:cxnSpLocks/>
          </p:cNvCxnSpPr>
          <p:nvPr userDrawn="1"/>
        </p:nvCxnSpPr>
        <p:spPr>
          <a:xfrm flipV="1">
            <a:off x="0" y="5409576"/>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5600565"/>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Agenda Layout</a:t>
            </a:r>
          </a:p>
        </p:txBody>
      </p:sp>
      <p:sp>
        <p:nvSpPr>
          <p:cNvPr id="24" name="Text Placeholder"/>
          <p:cNvSpPr>
            <a:spLocks noGrp="1"/>
          </p:cNvSpPr>
          <p:nvPr userDrawn="1">
            <p:ph type="body" sz="quarter" idx="10" hasCustomPrompt="1"/>
          </p:nvPr>
        </p:nvSpPr>
        <p:spPr>
          <a:xfrm>
            <a:off x="457200" y="1280160"/>
            <a:ext cx="11338560" cy="4846320"/>
          </a:xfrm>
        </p:spPr>
        <p:txBody>
          <a:bodyPr tIns="0" anchor="t" anchorCtr="0">
            <a:normAutofit/>
          </a:bodyPr>
          <a:lstStyle>
            <a:lvl1pPr marL="457200" indent="-457200">
              <a:lnSpc>
                <a:spcPct val="100000"/>
              </a:lnSpc>
              <a:spcBef>
                <a:spcPts val="3000"/>
              </a:spcBef>
              <a:buClr>
                <a:schemeClr val="tx1"/>
              </a:buClr>
              <a:buFont typeface="+mj-lt"/>
              <a:buAutoNum type="arabicPeriod"/>
              <a:defRPr sz="2800" baseline="0"/>
            </a:lvl1pPr>
            <a:lvl2pPr marL="914400" indent="-457200">
              <a:lnSpc>
                <a:spcPct val="100000"/>
              </a:lnSpc>
              <a:spcBef>
                <a:spcPts val="1200"/>
              </a:spcBef>
              <a:buClr>
                <a:schemeClr val="tx1"/>
              </a:buClr>
              <a:buFont typeface="+mj-lt"/>
              <a:buAutoNum type="alphaLcPeriod"/>
              <a:defRPr sz="2800"/>
            </a:lvl2pPr>
            <a:lvl3pPr marL="1371600" indent="-457200">
              <a:lnSpc>
                <a:spcPct val="100000"/>
              </a:lnSpc>
              <a:spcBef>
                <a:spcPts val="1200"/>
              </a:spcBef>
              <a:buClr>
                <a:schemeClr val="tx1"/>
              </a:buClr>
              <a:buFont typeface="+mj-lt"/>
              <a:buAutoNum type="romanLcPeriod"/>
              <a:defRPr sz="2800"/>
            </a:lvl3pPr>
            <a:lvl4pPr marL="1828800" indent="-457200">
              <a:lnSpc>
                <a:spcPct val="100000"/>
              </a:lnSpc>
              <a:spcBef>
                <a:spcPts val="1200"/>
              </a:spcBef>
              <a:buClr>
                <a:schemeClr val="tx1"/>
              </a:buClr>
              <a:buSzPct val="100000"/>
              <a:buFont typeface="+mj-lt"/>
              <a:buAutoNum type="arabicParenR"/>
              <a:defRPr sz="2800" baseline="0"/>
            </a:lvl4pPr>
            <a:lvl5pPr marL="2286000" indent="-457200">
              <a:lnSpc>
                <a:spcPct val="100000"/>
              </a:lnSpc>
              <a:spcBef>
                <a:spcPts val="1200"/>
              </a:spcBef>
              <a:buClr>
                <a:schemeClr val="tx1"/>
              </a:buClr>
              <a:buFont typeface="+mj-lt"/>
              <a:buAutoNum type="alphaLcParenR"/>
              <a:defRPr sz="2800"/>
            </a:lvl5pPr>
          </a:lstStyle>
          <a:p>
            <a:pPr lvl="0"/>
            <a:r>
              <a:rPr lang="en-US"/>
              <a:t>Click to insert agenda items.</a:t>
            </a:r>
          </a:p>
          <a:p>
            <a:pPr lvl="1"/>
            <a:r>
              <a:rPr lang="en-US"/>
              <a:t>Second level</a:t>
            </a:r>
          </a:p>
          <a:p>
            <a:pPr lvl="2"/>
            <a:r>
              <a:rPr lang="en-US"/>
              <a:t>Third level</a:t>
            </a:r>
          </a:p>
          <a:p>
            <a:pPr lvl="3"/>
            <a:r>
              <a:rPr lang="en-US"/>
              <a:t>Fourth level</a:t>
            </a:r>
          </a:p>
          <a:p>
            <a:pPr lvl="4"/>
            <a:r>
              <a:rPr lang="en-US"/>
              <a:t>Fifth level</a:t>
            </a:r>
          </a:p>
          <a:p>
            <a:pPr lvl="0"/>
            <a:r>
              <a:rPr lang="en-US"/>
              <a:t>Second agenda item</a:t>
            </a:r>
          </a:p>
          <a:p>
            <a:pPr lvl="0"/>
            <a:r>
              <a:rPr lang="en-US"/>
              <a:t>Third agenda item</a:t>
            </a:r>
          </a:p>
        </p:txBody>
      </p:sp>
      <p:sp>
        <p:nvSpPr>
          <p:cNvPr id="9" name="Slide Number"/>
          <p:cNvSpPr>
            <a:spLocks noGrp="1"/>
          </p:cNvSpPr>
          <p:nvPr>
            <p:ph type="sldNum" sz="quarter" idx="12"/>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4223529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a:t>The Title and Content Layout Is Used for Bullet Lists, Tables, Graphs, SmartArt, or Pictures</a:t>
            </a:r>
          </a:p>
        </p:txBody>
      </p:sp>
      <p:sp>
        <p:nvSpPr>
          <p:cNvPr id="40" name="Content Placeholder 39"/>
          <p:cNvSpPr>
            <a:spLocks noGrp="1"/>
          </p:cNvSpPr>
          <p:nvPr>
            <p:ph sz="quarter" idx="15" hasCustomPrompt="1"/>
          </p:nvPr>
        </p:nvSpPr>
        <p:spPr>
          <a:xfrm>
            <a:off x="381000" y="1280160"/>
            <a:ext cx="11414760" cy="4563291"/>
          </a:xfrm>
        </p:spPr>
        <p:txBody>
          <a:body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AA9125-8E7E-4289-BFBD-4B5E8E836C93}"/>
              </a:ext>
            </a:extLst>
          </p:cNvPr>
          <p:cNvSpPr>
            <a:spLocks noGrp="1"/>
          </p:cNvSpPr>
          <p:nvPr>
            <p:ph type="body" sz="quarter" idx="16" hasCustomPrompt="1"/>
          </p:nvPr>
        </p:nvSpPr>
        <p:spPr>
          <a:xfrm>
            <a:off x="566057" y="5921828"/>
            <a:ext cx="11229703" cy="322137"/>
          </a:xfrm>
        </p:spPr>
        <p:txBody>
          <a:bodyPr anchor="b" anchorCtr="0">
            <a:noAutofit/>
          </a:bodyPr>
          <a:lstStyle>
            <a:lvl1pPr marL="0" indent="0">
              <a:lnSpc>
                <a:spcPct val="100000"/>
              </a:lnSpc>
              <a:spcBef>
                <a:spcPts val="0"/>
              </a:spcBef>
              <a:buNone/>
              <a:defRPr sz="900"/>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253078602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Divider">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8A74DCB-1AE1-4E85-A8F7-6BA3982C946B}"/>
              </a:ext>
              <a:ext uri="{C183D7F6-B498-43B3-948B-1728B52AA6E4}">
                <adec:decorative xmlns:adec="http://schemas.microsoft.com/office/drawing/2017/decorative" val="1"/>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a:ext>
            </a:extLst>
          </a:blip>
          <a:srcRect/>
          <a:stretch/>
        </p:blipFill>
        <p:spPr>
          <a:xfrm>
            <a:off x="4445731" y="-1"/>
            <a:ext cx="7746270" cy="5432138"/>
          </a:xfrm>
          <a:prstGeom prst="rect">
            <a:avLst/>
          </a:prstGeom>
        </p:spPr>
      </p:pic>
      <p:pic>
        <p:nvPicPr>
          <p:cNvPr id="10" name="Picture 9" descr="Logo of the PROGRESS Center at the American Institutes for Research(r)">
            <a:extLst>
              <a:ext uri="{FF2B5EF4-FFF2-40B4-BE49-F238E27FC236}">
                <a16:creationId xmlns:a16="http://schemas.microsoft.com/office/drawing/2014/main" id="{3250F133-C72B-4DE5-9A37-184F94E635E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7200" y="5721569"/>
            <a:ext cx="3682087" cy="640080"/>
          </a:xfrm>
          <a:prstGeom prst="rect">
            <a:avLst/>
          </a:prstGeom>
        </p:spPr>
      </p:pic>
      <p:cxnSp>
        <p:nvCxnSpPr>
          <p:cNvPr id="11" name="Straight Connector 10">
            <a:extLst>
              <a:ext uri="{FF2B5EF4-FFF2-40B4-BE49-F238E27FC236}">
                <a16:creationId xmlns:a16="http://schemas.microsoft.com/office/drawing/2014/main" id="{B4183007-54EF-4045-A353-0401AF208FD1}"/>
              </a:ext>
              <a:ext uri="{C183D7F6-B498-43B3-948B-1728B52AA6E4}">
                <adec:decorative xmlns:adec="http://schemas.microsoft.com/office/drawing/2017/decorative" val="1"/>
              </a:ext>
            </a:extLst>
          </p:cNvPr>
          <p:cNvCxnSpPr>
            <a:cxnSpLocks/>
          </p:cNvCxnSpPr>
          <p:nvPr userDrawn="1"/>
        </p:nvCxnSpPr>
        <p:spPr>
          <a:xfrm flipV="1">
            <a:off x="0" y="5432142"/>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userDrawn="1">
            <p:ph type="ctrTitle"/>
          </p:nvPr>
        </p:nvSpPr>
        <p:spPr>
          <a:xfrm>
            <a:off x="426720" y="1703680"/>
            <a:ext cx="11338560" cy="2005977"/>
          </a:xfrm>
        </p:spPr>
        <p:txBody>
          <a:bodyPr anchor="b">
            <a:normAutofit/>
          </a:bodyPr>
          <a:lstStyle>
            <a:lvl1pPr algn="l">
              <a:defRPr sz="4400">
                <a:solidFill>
                  <a:schemeClr val="accent1"/>
                </a:solidFill>
                <a:latin typeface="+mn-lt"/>
              </a:defRPr>
            </a:lvl1pPr>
          </a:lstStyle>
          <a:p>
            <a:r>
              <a:rPr lang="en-US"/>
              <a:t>Click to edit Master title style</a:t>
            </a:r>
          </a:p>
        </p:txBody>
      </p:sp>
      <p:sp>
        <p:nvSpPr>
          <p:cNvPr id="3" name="Subtitle"/>
          <p:cNvSpPr>
            <a:spLocks noGrp="1"/>
          </p:cNvSpPr>
          <p:nvPr userDrawn="1">
            <p:ph type="subTitle" idx="1"/>
          </p:nvPr>
        </p:nvSpPr>
        <p:spPr>
          <a:xfrm>
            <a:off x="426720" y="3938257"/>
            <a:ext cx="11338560" cy="1060704"/>
          </a:xfrm>
        </p:spPr>
        <p:txBody>
          <a:bodyPr>
            <a:normAutofit/>
          </a:bodyPr>
          <a:lstStyle>
            <a:lvl1pPr marL="0" indent="0" algn="l">
              <a:buNone/>
              <a:defRPr sz="32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07C0D34A-2EAA-4858-A1CE-ACB8E1CE8BAB}"/>
              </a:ext>
            </a:extLst>
          </p:cNvPr>
          <p:cNvSpPr>
            <a:spLocks noGrp="1"/>
          </p:cNvSpPr>
          <p:nvPr userDrawn="1">
            <p:ph type="sldNum" sz="quarter" idx="11"/>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3965891564"/>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Divider with image">
    <p:bg>
      <p:bgRef idx="1001">
        <a:schemeClr val="bg1"/>
      </p:bgRef>
    </p:bg>
    <p:spTree>
      <p:nvGrpSpPr>
        <p:cNvPr id="1" name=""/>
        <p:cNvGrpSpPr/>
        <p:nvPr/>
      </p:nvGrpSpPr>
      <p:grpSpPr>
        <a:xfrm>
          <a:off x="0" y="0"/>
          <a:ext cx="0" cy="0"/>
          <a:chOff x="0" y="0"/>
          <a:chExt cx="0" cy="0"/>
        </a:xfrm>
      </p:grpSpPr>
      <p:sp>
        <p:nvSpPr>
          <p:cNvPr id="2" name="Title"/>
          <p:cNvSpPr>
            <a:spLocks noGrp="1"/>
          </p:cNvSpPr>
          <p:nvPr userDrawn="1">
            <p:ph type="ctrTitle" hasCustomPrompt="1"/>
          </p:nvPr>
        </p:nvSpPr>
        <p:spPr>
          <a:xfrm>
            <a:off x="426720" y="796538"/>
            <a:ext cx="5373467" cy="2005977"/>
          </a:xfrm>
        </p:spPr>
        <p:txBody>
          <a:bodyPr anchor="b">
            <a:normAutofit/>
          </a:bodyPr>
          <a:lstStyle>
            <a:lvl1pPr algn="l">
              <a:defRPr sz="4400">
                <a:solidFill>
                  <a:schemeClr val="accent1"/>
                </a:solidFill>
                <a:latin typeface="+mn-lt"/>
              </a:defRPr>
            </a:lvl1pPr>
          </a:lstStyle>
          <a:p>
            <a:r>
              <a:rPr lang="en-US"/>
              <a:t>Section Divider Title</a:t>
            </a:r>
          </a:p>
        </p:txBody>
      </p:sp>
      <p:sp>
        <p:nvSpPr>
          <p:cNvPr id="3" name="Subtitle"/>
          <p:cNvSpPr>
            <a:spLocks noGrp="1"/>
          </p:cNvSpPr>
          <p:nvPr userDrawn="1">
            <p:ph type="subTitle" idx="1" hasCustomPrompt="1"/>
          </p:nvPr>
        </p:nvSpPr>
        <p:spPr>
          <a:xfrm>
            <a:off x="426720" y="2831372"/>
            <a:ext cx="5373467" cy="2167589"/>
          </a:xfrm>
        </p:spPr>
        <p:txBody>
          <a:bodyPr>
            <a:normAutofit/>
          </a:bodyPr>
          <a:lstStyle>
            <a:lvl1pPr marL="0" indent="0" algn="l">
              <a:buNone/>
              <a:defRPr sz="32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Additional information about this section (optional).</a:t>
            </a:r>
          </a:p>
        </p:txBody>
      </p:sp>
      <p:pic>
        <p:nvPicPr>
          <p:cNvPr id="20" name="PROGRESS Identifier" descr="Logo of the PROGRESS Center at the American Institutes for Research(r)">
            <a:extLst>
              <a:ext uri="{FF2B5EF4-FFF2-40B4-BE49-F238E27FC236}">
                <a16:creationId xmlns:a16="http://schemas.microsoft.com/office/drawing/2014/main" id="{BA6BC685-6B30-4442-A995-132761F19C4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5721569"/>
            <a:ext cx="3682087" cy="640080"/>
          </a:xfrm>
          <a:prstGeom prst="rect">
            <a:avLst/>
          </a:prstGeom>
        </p:spPr>
      </p:pic>
      <p:sp>
        <p:nvSpPr>
          <p:cNvPr id="30" name="Picture Placeholder 29">
            <a:extLst>
              <a:ext uri="{FF2B5EF4-FFF2-40B4-BE49-F238E27FC236}">
                <a16:creationId xmlns:a16="http://schemas.microsoft.com/office/drawing/2014/main" id="{885793FF-F875-4CB8-863A-92C20C9070FD}"/>
              </a:ext>
            </a:extLst>
          </p:cNvPr>
          <p:cNvSpPr>
            <a:spLocks noGrp="1"/>
          </p:cNvSpPr>
          <p:nvPr>
            <p:ph type="pic" sz="quarter" idx="20"/>
          </p:nvPr>
        </p:nvSpPr>
        <p:spPr>
          <a:xfrm>
            <a:off x="6096000" y="0"/>
            <a:ext cx="6096000" cy="5460999"/>
          </a:xfrm>
          <a:custGeom>
            <a:avLst/>
            <a:gdLst>
              <a:gd name="connsiteX0" fmla="*/ 843479 w 6096000"/>
              <a:gd name="connsiteY0" fmla="*/ 0 h 5460999"/>
              <a:gd name="connsiteX1" fmla="*/ 6096000 w 6096000"/>
              <a:gd name="connsiteY1" fmla="*/ 0 h 5460999"/>
              <a:gd name="connsiteX2" fmla="*/ 6096000 w 6096000"/>
              <a:gd name="connsiteY2" fmla="*/ 5460999 h 5460999"/>
              <a:gd name="connsiteX3" fmla="*/ 1443469 w 6096000"/>
              <a:gd name="connsiteY3" fmla="*/ 5460999 h 5460999"/>
              <a:gd name="connsiteX4" fmla="*/ 1433183 w 6096000"/>
              <a:gd name="connsiteY4" fmla="*/ 5453330 h 5460999"/>
              <a:gd name="connsiteX5" fmla="*/ 0 w 6096000"/>
              <a:gd name="connsiteY5" fmla="*/ 2423293 h 5460999"/>
              <a:gd name="connsiteX6" fmla="*/ 672603 w 6096000"/>
              <a:gd name="connsiteY6" fmla="*/ 227835 h 5460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5460999">
                <a:moveTo>
                  <a:pt x="843479" y="0"/>
                </a:moveTo>
                <a:lnTo>
                  <a:pt x="6096000" y="0"/>
                </a:lnTo>
                <a:lnTo>
                  <a:pt x="6096000" y="5460999"/>
                </a:lnTo>
                <a:lnTo>
                  <a:pt x="1443469" y="5460999"/>
                </a:lnTo>
                <a:lnTo>
                  <a:pt x="1433183" y="5453330"/>
                </a:lnTo>
                <a:cubicBezTo>
                  <a:pt x="557902" y="4733114"/>
                  <a:pt x="0" y="3643164"/>
                  <a:pt x="0" y="2423293"/>
                </a:cubicBezTo>
                <a:cubicBezTo>
                  <a:pt x="0" y="1610046"/>
                  <a:pt x="247957" y="854541"/>
                  <a:pt x="672603" y="227835"/>
                </a:cubicBezTo>
                <a:close/>
              </a:path>
            </a:pathLst>
          </a:custGeom>
          <a:ln>
            <a:noFill/>
          </a:ln>
        </p:spPr>
        <p:txBody>
          <a:bodyPr wrap="square" anchor="ctr" anchorCtr="1">
            <a:noAutofit/>
          </a:bodyPr>
          <a:lstStyle>
            <a:lvl1pPr marL="0" indent="0">
              <a:buNone/>
              <a:defRPr/>
            </a:lvl1pPr>
          </a:lstStyle>
          <a:p>
            <a:r>
              <a:rPr lang="en-US"/>
              <a:t>Click icon to add picture</a:t>
            </a:r>
          </a:p>
        </p:txBody>
      </p:sp>
      <p:sp>
        <p:nvSpPr>
          <p:cNvPr id="6" name="Slide Number Placeholder 5">
            <a:extLst>
              <a:ext uri="{FF2B5EF4-FFF2-40B4-BE49-F238E27FC236}">
                <a16:creationId xmlns:a16="http://schemas.microsoft.com/office/drawing/2014/main" id="{07C0D34A-2EAA-4858-A1CE-ACB8E1CE8BAB}"/>
              </a:ext>
            </a:extLst>
          </p:cNvPr>
          <p:cNvSpPr>
            <a:spLocks noGrp="1"/>
          </p:cNvSpPr>
          <p:nvPr userDrawn="1">
            <p:ph type="sldNum" sz="quarter" idx="11"/>
          </p:nvPr>
        </p:nvSpPr>
        <p:spPr/>
        <p:txBody>
          <a:bodyPr/>
          <a:lstStyle/>
          <a:p>
            <a:fld id="{99A20822-4A49-4D36-86E3-300BA48D3F00}" type="slidenum">
              <a:rPr lang="en-US" smtClean="0"/>
              <a:pPr/>
              <a:t>‹#›</a:t>
            </a:fld>
            <a:endParaRPr lang="en-US"/>
          </a:p>
        </p:txBody>
      </p:sp>
      <p:cxnSp>
        <p:nvCxnSpPr>
          <p:cNvPr id="9" name="Straight Connector 8">
            <a:extLst>
              <a:ext uri="{FF2B5EF4-FFF2-40B4-BE49-F238E27FC236}">
                <a16:creationId xmlns:a16="http://schemas.microsoft.com/office/drawing/2014/main" id="{A194F35F-F99B-46D1-8294-FC1DDC292734}"/>
              </a:ext>
              <a:ext uri="{C183D7F6-B498-43B3-948B-1728B52AA6E4}">
                <adec:decorative xmlns:adec="http://schemas.microsoft.com/office/drawing/2017/decorative" val="1"/>
              </a:ext>
            </a:extLst>
          </p:cNvPr>
          <p:cNvCxnSpPr>
            <a:cxnSpLocks/>
          </p:cNvCxnSpPr>
          <p:nvPr userDrawn="1"/>
        </p:nvCxnSpPr>
        <p:spPr>
          <a:xfrm flipV="1">
            <a:off x="0" y="5480048"/>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2098134"/>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a:t>The Title and Content Layout Is Used for Bullet Lists, Tables, Graphs, SmartArt, or Pictures</a:t>
            </a:r>
          </a:p>
        </p:txBody>
      </p:sp>
      <p:sp>
        <p:nvSpPr>
          <p:cNvPr id="40" name="Content Placeholder 39"/>
          <p:cNvSpPr>
            <a:spLocks noGrp="1"/>
          </p:cNvSpPr>
          <p:nvPr>
            <p:ph sz="quarter" idx="15" hasCustomPrompt="1"/>
          </p:nvPr>
        </p:nvSpPr>
        <p:spPr>
          <a:xfrm>
            <a:off x="457200" y="1280160"/>
            <a:ext cx="11338560" cy="484632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AA9125-8E7E-4289-BFBD-4B5E8E836C93}"/>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0"/>
              </a:spcBef>
              <a:buNone/>
              <a:defRPr sz="1000"/>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423214209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457200" y="0"/>
            <a:ext cx="11338560" cy="1107996"/>
          </a:xfrm>
        </p:spPr>
        <p:txBody>
          <a:bodyPr>
            <a:noAutofit/>
          </a:bodyPr>
          <a:lstStyle>
            <a:lvl1pPr>
              <a:defRPr baseline="0"/>
            </a:lvl1pPr>
          </a:lstStyle>
          <a:p>
            <a:r>
              <a:rPr lang="en-US"/>
              <a:t>The Two Content Layout Can Have a Bullet List, Table, Graph, SmartArt, or Picture on Either Side</a:t>
            </a:r>
          </a:p>
        </p:txBody>
      </p:sp>
      <p:sp>
        <p:nvSpPr>
          <p:cNvPr id="3" name="Left Content"/>
          <p:cNvSpPr>
            <a:spLocks noGrp="1"/>
          </p:cNvSpPr>
          <p:nvPr>
            <p:ph sz="half" idx="1" hasCustomPrompt="1"/>
          </p:nvPr>
        </p:nvSpPr>
        <p:spPr>
          <a:xfrm>
            <a:off x="457200" y="1280160"/>
            <a:ext cx="5568696" cy="484632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4" name="Right Content"/>
          <p:cNvSpPr>
            <a:spLocks noGrp="1"/>
          </p:cNvSpPr>
          <p:nvPr>
            <p:ph sz="half" idx="2" hasCustomPrompt="1"/>
          </p:nvPr>
        </p:nvSpPr>
        <p:spPr>
          <a:xfrm>
            <a:off x="6227064" y="1280160"/>
            <a:ext cx="5568696" cy="484632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9" name="Text Placeholder 4">
            <a:extLst>
              <a:ext uri="{FF2B5EF4-FFF2-40B4-BE49-F238E27FC236}">
                <a16:creationId xmlns:a16="http://schemas.microsoft.com/office/drawing/2014/main" id="{B426A431-D4CC-45F2-ADA0-427E722EFA25}"/>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7" name="Slide Number"/>
          <p:cNvSpPr>
            <a:spLocks noGrp="1"/>
          </p:cNvSpPr>
          <p:nvPr>
            <p:ph type="sldNum" sz="quarter" idx="12"/>
          </p:nvPr>
        </p:nvSpPr>
        <p:spPr/>
        <p:txBody>
          <a:bodyPr/>
          <a:lstStyle/>
          <a:p>
            <a:fld id="{BABF4E83-61DB-418F-A99F-17BC9BB58EF6}" type="slidenum">
              <a:rPr lang="en-US" smtClean="0"/>
              <a:t>‹#›</a:t>
            </a:fld>
            <a:endParaRPr lang="en-US"/>
          </a:p>
        </p:txBody>
      </p:sp>
    </p:spTree>
    <p:extLst>
      <p:ext uri="{BB962C8B-B14F-4D97-AF65-F5344CB8AC3E}">
        <p14:creationId xmlns:p14="http://schemas.microsoft.com/office/powerpoint/2010/main" val="26823443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First Level No Bullet Layout</a:t>
            </a:r>
          </a:p>
        </p:txBody>
      </p:sp>
      <p:sp>
        <p:nvSpPr>
          <p:cNvPr id="4" name="Content Placeholder 3"/>
          <p:cNvSpPr>
            <a:spLocks noGrp="1"/>
          </p:cNvSpPr>
          <p:nvPr>
            <p:ph sz="quarter" idx="14" hasCustomPrompt="1"/>
          </p:nvPr>
        </p:nvSpPr>
        <p:spPr>
          <a:xfrm>
            <a:off x="457200" y="1280160"/>
            <a:ext cx="11338560" cy="4846320"/>
          </a:xfrm>
        </p:spPr>
        <p:txBody>
          <a:bodyPr>
            <a:noAutofit/>
          </a:bodyPr>
          <a:lstStyle>
            <a:lvl1pPr marL="0" indent="0">
              <a:lnSpc>
                <a:spcPct val="100000"/>
              </a:lnSpc>
              <a:spcBef>
                <a:spcPts val="1800"/>
              </a:spcBef>
              <a:buClr>
                <a:schemeClr val="tx1"/>
              </a:buClr>
              <a:buNone/>
              <a:defRPr sz="2800">
                <a:solidFill>
                  <a:schemeClr val="tx1"/>
                </a:solidFill>
              </a:defRPr>
            </a:lvl1pPr>
            <a:lvl2pPr marL="320040" indent="-320040">
              <a:lnSpc>
                <a:spcPct val="100000"/>
              </a:lnSpc>
              <a:spcBef>
                <a:spcPts val="600"/>
              </a:spcBef>
              <a:buClr>
                <a:schemeClr val="tx1"/>
              </a:buClr>
              <a:buFont typeface="Times New Roman" panose="02020603050405020304" pitchFamily="18" charset="0"/>
              <a:buChar char="•"/>
              <a:defRPr sz="2800">
                <a:solidFill>
                  <a:schemeClr val="tx1"/>
                </a:solidFill>
              </a:defRPr>
            </a:lvl2pPr>
            <a:lvl3pPr marL="640080" indent="-320040">
              <a:lnSpc>
                <a:spcPct val="100000"/>
              </a:lnSpc>
              <a:spcBef>
                <a:spcPts val="600"/>
              </a:spcBef>
              <a:buClr>
                <a:schemeClr val="tx1"/>
              </a:buClr>
              <a:buFont typeface="Arial Narrow" panose="020B0606020202030204" pitchFamily="34" charset="0"/>
              <a:buChar char="–"/>
              <a:defRPr sz="2800">
                <a:solidFill>
                  <a:schemeClr val="tx1"/>
                </a:solidFill>
              </a:defRPr>
            </a:lvl3pPr>
            <a:lvl4pPr marL="960120" indent="-320040">
              <a:lnSpc>
                <a:spcPct val="100000"/>
              </a:lnSpc>
              <a:spcBef>
                <a:spcPts val="600"/>
              </a:spcBef>
              <a:buClr>
                <a:schemeClr val="tx1"/>
              </a:buClr>
              <a:buFont typeface="Arial Narrow" panose="020B0606020202030204" pitchFamily="34" charset="0"/>
              <a:buChar char="»"/>
              <a:defRPr sz="2800">
                <a:solidFill>
                  <a:schemeClr val="tx1"/>
                </a:solidFill>
              </a:defRPr>
            </a:lvl4pPr>
            <a:lvl5pPr marL="1280160" indent="-320040">
              <a:lnSpc>
                <a:spcPct val="100000"/>
              </a:lnSpc>
              <a:spcBef>
                <a:spcPts val="600"/>
              </a:spcBef>
              <a:buClr>
                <a:schemeClr val="tx1"/>
              </a:buClr>
              <a:buFont typeface="Arial Narrow" panose="020B0606020202030204" pitchFamily="34" charset="0"/>
              <a:buChar char="◦"/>
              <a:defRPr sz="2800">
                <a:solidFill>
                  <a:schemeClr val="tx1"/>
                </a:solidFill>
              </a:defRPr>
            </a:lvl5pPr>
            <a:lvl6pPr marL="1600200" indent="-320040">
              <a:lnSpc>
                <a:spcPct val="100000"/>
              </a:lnSpc>
              <a:spcBef>
                <a:spcPts val="600"/>
              </a:spcBef>
              <a:buClr>
                <a:schemeClr val="tx1"/>
              </a:buClr>
              <a:buFont typeface="Arial Narrow" panose="020B0606020202030204" pitchFamily="34" charset="0"/>
              <a:buChar char="›"/>
              <a:defRPr sz="2800" baseline="0">
                <a:solidFill>
                  <a:schemeClr val="tx1"/>
                </a:solidFill>
              </a:defRPr>
            </a:lvl6pPr>
          </a:lstStyle>
          <a:p>
            <a:pPr lvl="0"/>
            <a:r>
              <a:rPr lang="en-US"/>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7" name="Text Placeholder 4">
            <a:extLst>
              <a:ext uri="{FF2B5EF4-FFF2-40B4-BE49-F238E27FC236}">
                <a16:creationId xmlns:a16="http://schemas.microsoft.com/office/drawing/2014/main" id="{332AC8C8-D13D-4199-957C-3DD35E1FE894}"/>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327509038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lnSpc>
                <a:spcPct val="100000"/>
              </a:lnSpc>
              <a:defRPr baseline="0"/>
            </a:lvl1pPr>
          </a:lstStyle>
          <a:p>
            <a:r>
              <a:rPr lang="en-US"/>
              <a:t>Object With Lead-In Text Layout Is Used With Tables, Graphs, SmartArt, or Pictures</a:t>
            </a:r>
          </a:p>
        </p:txBody>
      </p:sp>
      <p:sp>
        <p:nvSpPr>
          <p:cNvPr id="8" name="Text Placeholder 7"/>
          <p:cNvSpPr>
            <a:spLocks noGrp="1"/>
          </p:cNvSpPr>
          <p:nvPr>
            <p:ph type="body" sz="quarter" idx="15" hasCustomPrompt="1"/>
          </p:nvPr>
        </p:nvSpPr>
        <p:spPr>
          <a:xfrm>
            <a:off x="457200" y="1280160"/>
            <a:ext cx="11338560" cy="1068210"/>
          </a:xfrm>
        </p:spPr>
        <p:txBody>
          <a:bodyPr>
            <a:normAutofit/>
          </a:bodyPr>
          <a:lstStyle>
            <a:lvl1pPr marL="0" indent="0">
              <a:lnSpc>
                <a:spcPct val="100000"/>
              </a:lnSpc>
              <a:spcBef>
                <a:spcPts val="0"/>
              </a:spcBef>
              <a:buNone/>
              <a:defRPr sz="2000" baseline="0">
                <a:solidFill>
                  <a:schemeClr val="tx1"/>
                </a:solidFill>
              </a:defRPr>
            </a:lvl1pPr>
            <a:lvl2pPr>
              <a:defRPr sz="1350"/>
            </a:lvl2pPr>
            <a:lvl3pPr>
              <a:defRPr sz="1350"/>
            </a:lvl3pPr>
            <a:lvl4pPr>
              <a:defRPr sz="1350"/>
            </a:lvl4pPr>
            <a:lvl5pPr>
              <a:defRPr sz="1350"/>
            </a:lvl5pPr>
          </a:lstStyle>
          <a:p>
            <a:pPr lvl="0"/>
            <a:r>
              <a:rPr lang="en-US"/>
              <a:t>Click here to add a short lead-in paragraph. Text will shrink to fit this placeholder.</a:t>
            </a:r>
          </a:p>
        </p:txBody>
      </p:sp>
      <p:sp>
        <p:nvSpPr>
          <p:cNvPr id="5" name="Content Placeholder 4"/>
          <p:cNvSpPr>
            <a:spLocks noGrp="1"/>
          </p:cNvSpPr>
          <p:nvPr>
            <p:ph sz="quarter" idx="17" hasCustomPrompt="1"/>
          </p:nvPr>
        </p:nvSpPr>
        <p:spPr>
          <a:xfrm>
            <a:off x="457200" y="2459734"/>
            <a:ext cx="11338560" cy="3529585"/>
          </a:xfrm>
        </p:spPr>
        <p:txBody>
          <a:bodyPr>
            <a:normAutofit/>
          </a:bodyPr>
          <a:lstStyle>
            <a:lvl1pPr>
              <a:lnSpc>
                <a:spcPct val="100000"/>
              </a:lnSpc>
              <a:spcBef>
                <a:spcPts val="450"/>
              </a:spcBef>
              <a:buClr>
                <a:schemeClr val="tx1"/>
              </a:buClr>
              <a:defRPr sz="2000">
                <a:solidFill>
                  <a:schemeClr val="tx1"/>
                </a:solidFill>
              </a:defRPr>
            </a:lvl1pPr>
            <a:lvl2pPr>
              <a:lnSpc>
                <a:spcPct val="100000"/>
              </a:lnSpc>
              <a:spcBef>
                <a:spcPts val="400"/>
              </a:spcBef>
              <a:buClr>
                <a:schemeClr val="tx1"/>
              </a:buClr>
              <a:defRPr sz="2000">
                <a:solidFill>
                  <a:schemeClr val="tx1"/>
                </a:solidFill>
              </a:defRPr>
            </a:lvl2pPr>
            <a:lvl3pPr>
              <a:lnSpc>
                <a:spcPct val="100000"/>
              </a:lnSpc>
              <a:spcBef>
                <a:spcPts val="400"/>
              </a:spcBef>
              <a:buClr>
                <a:schemeClr val="tx1"/>
              </a:buClr>
              <a:defRPr sz="2000">
                <a:solidFill>
                  <a:schemeClr val="tx1"/>
                </a:solidFill>
              </a:defRPr>
            </a:lvl3pPr>
            <a:lvl4pPr>
              <a:lnSpc>
                <a:spcPct val="100000"/>
              </a:lnSpc>
              <a:spcBef>
                <a:spcPts val="400"/>
              </a:spcBef>
              <a:buClr>
                <a:schemeClr val="tx1"/>
              </a:buClr>
              <a:defRPr sz="2000">
                <a:solidFill>
                  <a:schemeClr val="tx1"/>
                </a:solidFill>
              </a:defRPr>
            </a:lvl4pPr>
            <a:lvl5pPr>
              <a:lnSpc>
                <a:spcPct val="100000"/>
              </a:lnSpc>
              <a:spcBef>
                <a:spcPts val="400"/>
              </a:spcBef>
              <a:buClr>
                <a:schemeClr val="tx1"/>
              </a:buClr>
              <a:defRPr sz="2000">
                <a:solidFill>
                  <a:schemeClr val="tx1"/>
                </a:solidFill>
              </a:defRPr>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D639DD93-4AEE-463B-B2D6-51442AA7695F}"/>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6" name="Slide Number"/>
          <p:cNvSpPr>
            <a:spLocks noGrp="1"/>
          </p:cNvSpPr>
          <p:nvPr>
            <p:ph type="sldNum" sz="quarter" idx="12"/>
          </p:nvPr>
        </p:nvSpPr>
        <p:spPr/>
        <p:txBody>
          <a:bodyPr/>
          <a:lstStyle>
            <a:lvl1pPr>
              <a:lnSpc>
                <a:spcPct val="100000"/>
              </a:lnSpc>
              <a:defRPr/>
            </a:lvl1pPr>
          </a:lstStyle>
          <a:p>
            <a:fld id="{99A20822-4A49-4D36-86E3-300BA48D3F00}" type="slidenum">
              <a:rPr lang="en-US" smtClean="0"/>
              <a:pPr/>
              <a:t>‹#›</a:t>
            </a:fld>
            <a:endParaRPr lang="en-US"/>
          </a:p>
        </p:txBody>
      </p:sp>
    </p:spTree>
    <p:extLst>
      <p:ext uri="{BB962C8B-B14F-4D97-AF65-F5344CB8AC3E}">
        <p14:creationId xmlns:p14="http://schemas.microsoft.com/office/powerpoint/2010/main" val="250071031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Ordered List Layout</a:t>
            </a:r>
          </a:p>
        </p:txBody>
      </p:sp>
      <p:sp>
        <p:nvSpPr>
          <p:cNvPr id="5" name="Content"/>
          <p:cNvSpPr>
            <a:spLocks noGrp="1"/>
          </p:cNvSpPr>
          <p:nvPr>
            <p:ph sz="quarter" idx="17" hasCustomPrompt="1"/>
          </p:nvPr>
        </p:nvSpPr>
        <p:spPr>
          <a:xfrm>
            <a:off x="457200" y="1280160"/>
            <a:ext cx="11338560" cy="4846320"/>
          </a:xfrm>
        </p:spPr>
        <p:txBody>
          <a:bodyPr>
            <a:normAutofit/>
          </a:bodyPr>
          <a:lstStyle>
            <a:lvl1pPr marL="457200" indent="-457200">
              <a:lnSpc>
                <a:spcPct val="100000"/>
              </a:lnSpc>
              <a:spcBef>
                <a:spcPts val="1800"/>
              </a:spcBef>
              <a:buClr>
                <a:schemeClr val="tx1"/>
              </a:buClr>
              <a:buFont typeface="+mj-lt"/>
              <a:buAutoNum type="arabicPeriod"/>
              <a:defRPr sz="2000" baseline="0">
                <a:solidFill>
                  <a:schemeClr val="tx1"/>
                </a:solidFill>
              </a:defRPr>
            </a:lvl1pPr>
            <a:lvl2pPr marL="914400" indent="-457200">
              <a:lnSpc>
                <a:spcPct val="100000"/>
              </a:lnSpc>
              <a:spcBef>
                <a:spcPts val="600"/>
              </a:spcBef>
              <a:buClr>
                <a:schemeClr val="tx1"/>
              </a:buClr>
              <a:buFont typeface="+mj-lt"/>
              <a:buAutoNum type="alphaLcPeriod"/>
              <a:defRPr sz="2000">
                <a:solidFill>
                  <a:schemeClr val="tx1"/>
                </a:solidFill>
              </a:defRPr>
            </a:lvl2pPr>
            <a:lvl3pPr marL="1371600" indent="-457200">
              <a:lnSpc>
                <a:spcPct val="100000"/>
              </a:lnSpc>
              <a:spcBef>
                <a:spcPts val="600"/>
              </a:spcBef>
              <a:buClr>
                <a:schemeClr val="tx1"/>
              </a:buClr>
              <a:buFont typeface="+mj-lt"/>
              <a:buAutoNum type="romanLcPeriod"/>
              <a:defRPr sz="2000">
                <a:solidFill>
                  <a:schemeClr val="tx1"/>
                </a:solidFill>
              </a:defRPr>
            </a:lvl3pPr>
            <a:lvl4pPr marL="1828800" indent="-457200">
              <a:lnSpc>
                <a:spcPct val="100000"/>
              </a:lnSpc>
              <a:spcBef>
                <a:spcPts val="600"/>
              </a:spcBef>
              <a:buClr>
                <a:schemeClr val="tx1"/>
              </a:buClr>
              <a:buSzPct val="100000"/>
              <a:buFont typeface="+mj-lt"/>
              <a:buAutoNum type="arabicParenR"/>
              <a:defRPr sz="2000">
                <a:solidFill>
                  <a:schemeClr val="tx1"/>
                </a:solidFill>
              </a:defRPr>
            </a:lvl4pPr>
            <a:lvl5pPr marL="2286000" indent="-457200">
              <a:lnSpc>
                <a:spcPct val="100000"/>
              </a:lnSpc>
              <a:spcBef>
                <a:spcPts val="600"/>
              </a:spcBef>
              <a:buClr>
                <a:schemeClr val="tx1"/>
              </a:buClr>
              <a:buFont typeface="+mj-lt"/>
              <a:buAutoNum type="alphaLcParenR"/>
              <a:defRPr sz="2000">
                <a:solidFill>
                  <a:schemeClr val="tx1"/>
                </a:solidFill>
              </a:defRPr>
            </a:lvl5pPr>
          </a:lstStyle>
          <a:p>
            <a:pPr lvl="0"/>
            <a:r>
              <a:rPr lang="en-US"/>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82D91676-AF8C-4E8C-81E1-AAEF2DB58C9F}"/>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3" name="Slide Number Placeholder 2"/>
          <p:cNvSpPr>
            <a:spLocks noGrp="1"/>
          </p:cNvSpPr>
          <p:nvPr>
            <p:ph type="sldNum" sz="quarter" idx="18"/>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30979511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337381-71B1-4319-9BA7-5A69C1F96C0B}"/>
              </a:ext>
            </a:extLst>
          </p:cNvPr>
          <p:cNvSpPr>
            <a:spLocks noGrp="1"/>
          </p:cNvSpPr>
          <p:nvPr>
            <p:ph type="title" hasCustomPrompt="1"/>
          </p:nvPr>
        </p:nvSpPr>
        <p:spPr/>
        <p:txBody>
          <a:bodyPr/>
          <a:lstStyle>
            <a:lvl1pPr>
              <a:defRPr/>
            </a:lvl1pPr>
          </a:lstStyle>
          <a:p>
            <a:r>
              <a:rPr lang="en-US"/>
              <a:t>Two Content Ordered List Layout</a:t>
            </a:r>
          </a:p>
        </p:txBody>
      </p:sp>
      <p:sp>
        <p:nvSpPr>
          <p:cNvPr id="14" name="Left Content"/>
          <p:cNvSpPr>
            <a:spLocks noGrp="1"/>
          </p:cNvSpPr>
          <p:nvPr>
            <p:ph sz="quarter" idx="18" hasCustomPrompt="1"/>
          </p:nvPr>
        </p:nvSpPr>
        <p:spPr>
          <a:xfrm>
            <a:off x="457200" y="1280160"/>
            <a:ext cx="5568696" cy="4846320"/>
          </a:xfrm>
        </p:spPr>
        <p:txBody>
          <a:bodyPr>
            <a:normAutofit/>
          </a:bodyPr>
          <a:lstStyle>
            <a:lvl1pPr marL="457200" indent="-457200">
              <a:lnSpc>
                <a:spcPct val="100000"/>
              </a:lnSpc>
              <a:spcBef>
                <a:spcPts val="1200"/>
              </a:spcBef>
              <a:buClr>
                <a:schemeClr val="tx1"/>
              </a:buClr>
              <a:buFont typeface="+mj-lt"/>
              <a:buAutoNum type="arabicPeriod"/>
              <a:defRPr sz="2000">
                <a:solidFill>
                  <a:schemeClr val="tx1"/>
                </a:solidFill>
              </a:defRPr>
            </a:lvl1pPr>
            <a:lvl2pPr marL="914400" indent="-457200">
              <a:lnSpc>
                <a:spcPct val="100000"/>
              </a:lnSpc>
              <a:spcBef>
                <a:spcPts val="400"/>
              </a:spcBef>
              <a:buClr>
                <a:schemeClr val="tx1"/>
              </a:buClr>
              <a:buFont typeface="+mj-lt"/>
              <a:buAutoNum type="alphaLcPeriod"/>
              <a:defRPr sz="2000">
                <a:solidFill>
                  <a:schemeClr val="tx1"/>
                </a:solidFill>
              </a:defRPr>
            </a:lvl2pPr>
            <a:lvl3pPr marL="1371600" indent="-457200">
              <a:lnSpc>
                <a:spcPct val="100000"/>
              </a:lnSpc>
              <a:spcBef>
                <a:spcPts val="400"/>
              </a:spcBef>
              <a:buClr>
                <a:schemeClr val="tx1"/>
              </a:buClr>
              <a:buFont typeface="+mj-lt"/>
              <a:buAutoNum type="romanLcPeriod"/>
              <a:defRPr sz="2000">
                <a:solidFill>
                  <a:schemeClr val="tx1"/>
                </a:solidFill>
              </a:defRPr>
            </a:lvl3pPr>
            <a:lvl4pPr marL="1828800" indent="-457200">
              <a:lnSpc>
                <a:spcPct val="100000"/>
              </a:lnSpc>
              <a:spcBef>
                <a:spcPts val="400"/>
              </a:spcBef>
              <a:buClr>
                <a:schemeClr val="tx1"/>
              </a:buClr>
              <a:buSzPct val="100000"/>
              <a:buFont typeface="+mj-lt"/>
              <a:buAutoNum type="arabicParenR"/>
              <a:defRPr sz="2000">
                <a:solidFill>
                  <a:schemeClr val="tx1"/>
                </a:solidFill>
              </a:defRPr>
            </a:lvl4pPr>
            <a:lvl5pPr marL="2286000" indent="-457200">
              <a:lnSpc>
                <a:spcPct val="100000"/>
              </a:lnSpc>
              <a:spcBef>
                <a:spcPts val="400"/>
              </a:spcBef>
              <a:buClr>
                <a:schemeClr val="tx1"/>
              </a:buClr>
              <a:buFont typeface="+mj-lt"/>
              <a:buAutoNum type="alphaLcParenR"/>
              <a:defRPr sz="2000">
                <a:solidFill>
                  <a:schemeClr val="tx1"/>
                </a:solidFill>
              </a:defRPr>
            </a:lvl5pPr>
          </a:lstStyle>
          <a:p>
            <a:pPr lvl="0"/>
            <a:r>
              <a:rPr lang="en-US"/>
              <a:t>Click here to add an ordered list, or click on an icon below to add a table, graph, SmartArt object, or picture. </a:t>
            </a:r>
          </a:p>
          <a:p>
            <a:pPr lvl="1"/>
            <a:r>
              <a:rPr lang="en-US"/>
              <a:t>Second level</a:t>
            </a:r>
          </a:p>
          <a:p>
            <a:pPr lvl="2"/>
            <a:r>
              <a:rPr lang="en-US"/>
              <a:t>Third level</a:t>
            </a:r>
          </a:p>
          <a:p>
            <a:pPr lvl="3"/>
            <a:r>
              <a:rPr lang="en-US"/>
              <a:t>Fourth level</a:t>
            </a:r>
          </a:p>
          <a:p>
            <a:pPr lvl="4"/>
            <a:r>
              <a:rPr lang="en-US"/>
              <a:t>Fifth level</a:t>
            </a:r>
          </a:p>
        </p:txBody>
      </p:sp>
      <p:sp>
        <p:nvSpPr>
          <p:cNvPr id="16" name="Right Content"/>
          <p:cNvSpPr>
            <a:spLocks noGrp="1"/>
          </p:cNvSpPr>
          <p:nvPr>
            <p:ph sz="quarter" idx="19" hasCustomPrompt="1"/>
          </p:nvPr>
        </p:nvSpPr>
        <p:spPr>
          <a:xfrm>
            <a:off x="6227064" y="1280160"/>
            <a:ext cx="5568696" cy="4846320"/>
          </a:xfrm>
        </p:spPr>
        <p:txBody>
          <a:bodyPr>
            <a:normAutofit/>
          </a:bodyPr>
          <a:lstStyle>
            <a:lvl1pPr marL="457200" indent="-457200">
              <a:lnSpc>
                <a:spcPct val="100000"/>
              </a:lnSpc>
              <a:spcBef>
                <a:spcPts val="1200"/>
              </a:spcBef>
              <a:buClr>
                <a:schemeClr val="tx1"/>
              </a:buClr>
              <a:buFont typeface="+mj-lt"/>
              <a:buAutoNum type="arabicPeriod"/>
              <a:defRPr sz="2000">
                <a:solidFill>
                  <a:schemeClr val="tx1"/>
                </a:solidFill>
              </a:defRPr>
            </a:lvl1pPr>
            <a:lvl2pPr marL="914400" indent="-457200">
              <a:lnSpc>
                <a:spcPct val="100000"/>
              </a:lnSpc>
              <a:spcBef>
                <a:spcPts val="400"/>
              </a:spcBef>
              <a:buClr>
                <a:schemeClr val="tx1"/>
              </a:buClr>
              <a:buFont typeface="+mj-lt"/>
              <a:buAutoNum type="alphaLcPeriod"/>
              <a:defRPr sz="2000">
                <a:solidFill>
                  <a:schemeClr val="tx1"/>
                </a:solidFill>
              </a:defRPr>
            </a:lvl2pPr>
            <a:lvl3pPr marL="1371600" indent="-457200">
              <a:lnSpc>
                <a:spcPct val="100000"/>
              </a:lnSpc>
              <a:spcBef>
                <a:spcPts val="400"/>
              </a:spcBef>
              <a:buClr>
                <a:schemeClr val="tx1"/>
              </a:buClr>
              <a:buFont typeface="+mj-lt"/>
              <a:buAutoNum type="romanLcPeriod"/>
              <a:defRPr sz="2000">
                <a:solidFill>
                  <a:schemeClr val="tx1"/>
                </a:solidFill>
              </a:defRPr>
            </a:lvl3pPr>
            <a:lvl4pPr marL="1828800" indent="-457200">
              <a:lnSpc>
                <a:spcPct val="100000"/>
              </a:lnSpc>
              <a:spcBef>
                <a:spcPts val="400"/>
              </a:spcBef>
              <a:buClr>
                <a:schemeClr val="tx1"/>
              </a:buClr>
              <a:buSzPct val="100000"/>
              <a:buFont typeface="+mj-lt"/>
              <a:buAutoNum type="arabicParenR"/>
              <a:defRPr sz="2000">
                <a:solidFill>
                  <a:schemeClr val="tx1"/>
                </a:solidFill>
              </a:defRPr>
            </a:lvl4pPr>
            <a:lvl5pPr marL="2286000" indent="-457200">
              <a:lnSpc>
                <a:spcPct val="100000"/>
              </a:lnSpc>
              <a:spcBef>
                <a:spcPts val="400"/>
              </a:spcBef>
              <a:buClr>
                <a:schemeClr val="tx1"/>
              </a:buClr>
              <a:buFont typeface="+mj-lt"/>
              <a:buAutoNum type="alphaLcParenR"/>
              <a:defRPr sz="2000">
                <a:solidFill>
                  <a:schemeClr val="tx1"/>
                </a:solidFill>
              </a:defRPr>
            </a:lvl5pPr>
          </a:lstStyle>
          <a:p>
            <a:pPr lvl="0"/>
            <a:r>
              <a:rPr lang="en-US"/>
              <a:t>Click here to add an ordered list, or click on an icon below to add a table, graph, SmartArt object, or picture. </a:t>
            </a:r>
          </a:p>
          <a:p>
            <a:pPr lvl="1"/>
            <a:r>
              <a:rPr lang="en-US"/>
              <a:t>Second level</a:t>
            </a:r>
          </a:p>
          <a:p>
            <a:pPr lvl="2"/>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5E1E6650-EBB9-4E7B-B551-565E63965663}"/>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3" name="Slide Number Placeholder 2"/>
          <p:cNvSpPr>
            <a:spLocks noGrp="1"/>
          </p:cNvSpPr>
          <p:nvPr>
            <p:ph type="sldNum" sz="quarter" idx="20"/>
          </p:nvPr>
        </p:nvSpPr>
        <p:spPr/>
        <p:txBody>
          <a:bodyPr/>
          <a:lstStyle>
            <a:lvl1pPr>
              <a:lnSpc>
                <a:spcPct val="100000"/>
              </a:lnSpc>
              <a:defRPr/>
            </a:lvl1pPr>
          </a:lstStyle>
          <a:p>
            <a:fld id="{99A20822-4A49-4D36-86E3-300BA48D3F00}" type="slidenum">
              <a:rPr lang="en-US" smtClean="0"/>
              <a:pPr/>
              <a:t>‹#›</a:t>
            </a:fld>
            <a:endParaRPr lang="en-US"/>
          </a:p>
        </p:txBody>
      </p:sp>
    </p:spTree>
    <p:extLst>
      <p:ext uri="{BB962C8B-B14F-4D97-AF65-F5344CB8AC3E}">
        <p14:creationId xmlns:p14="http://schemas.microsoft.com/office/powerpoint/2010/main" val="188638262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lvl1pPr>
              <a:defRPr/>
            </a:lvl1pPr>
          </a:lstStyle>
          <a:p>
            <a:r>
              <a:rPr lang="en-US"/>
              <a:t>References</a:t>
            </a:r>
          </a:p>
        </p:txBody>
      </p:sp>
      <p:sp>
        <p:nvSpPr>
          <p:cNvPr id="10" name="Content"/>
          <p:cNvSpPr>
            <a:spLocks noGrp="1"/>
          </p:cNvSpPr>
          <p:nvPr>
            <p:ph type="body" sz="quarter" idx="13" hasCustomPrompt="1"/>
          </p:nvPr>
        </p:nvSpPr>
        <p:spPr>
          <a:xfrm>
            <a:off x="457200" y="1280160"/>
            <a:ext cx="11338560" cy="4846320"/>
          </a:xfrm>
        </p:spPr>
        <p:txBody>
          <a:bodyPr>
            <a:noAutofit/>
          </a:bodyPr>
          <a:lstStyle>
            <a:lvl1pPr marL="0" indent="-457200">
              <a:lnSpc>
                <a:spcPct val="100000"/>
              </a:lnSpc>
              <a:spcBef>
                <a:spcPts val="1800"/>
              </a:spcBef>
              <a:buNone/>
              <a:defRPr sz="2000" i="0" baseline="0">
                <a:solidFill>
                  <a:schemeClr val="tx1"/>
                </a:solidFill>
              </a:defRPr>
            </a:lvl1pPr>
            <a:lvl2pPr>
              <a:defRPr sz="1800"/>
            </a:lvl2pPr>
            <a:lvl3pPr>
              <a:defRPr sz="1800"/>
            </a:lvl3pPr>
            <a:lvl4pPr>
              <a:defRPr sz="1800"/>
            </a:lvl4pPr>
            <a:lvl5pPr>
              <a:defRPr sz="1800"/>
            </a:lvl5pPr>
          </a:lstStyle>
          <a:p>
            <a:pPr marL="457200"/>
            <a:r>
              <a:rPr lang="en-US"/>
              <a:t>References are 20 point with a 0.5” hanging indent and follow APA 6th Edition guidelines.</a:t>
            </a:r>
          </a:p>
          <a:p>
            <a:pPr marL="457200"/>
            <a:r>
              <a:rPr lang="en-US" err="1"/>
              <a:t>Hanushek</a:t>
            </a:r>
            <a:r>
              <a:rPr lang="en-US"/>
              <a:t>, E. A., &amp; Haycock, K. (2010). An effective teacher in every classroom: A lofty goal, but how to do it? </a:t>
            </a:r>
            <a:r>
              <a:rPr lang="en-US" i="1"/>
              <a:t>Education Next, 10</a:t>
            </a:r>
            <a:r>
              <a:rPr lang="en-US"/>
              <a:t>(3), 47–52.</a:t>
            </a:r>
          </a:p>
          <a:p>
            <a:pPr marL="457200"/>
            <a:r>
              <a:rPr lang="en-US" err="1"/>
              <a:t>Hanushek</a:t>
            </a:r>
            <a:r>
              <a:rPr lang="en-US"/>
              <a:t>, E. A., &amp; </a:t>
            </a:r>
            <a:r>
              <a:rPr lang="en-US" err="1"/>
              <a:t>Rivkin</a:t>
            </a:r>
            <a:r>
              <a:rPr lang="en-US"/>
              <a:t>, S. G. (2010). Generalizations about using value-added measures of teacher quality. </a:t>
            </a:r>
            <a:r>
              <a:rPr lang="en-US" i="1"/>
              <a:t>American Economic Review, 100</a:t>
            </a:r>
            <a:r>
              <a:rPr lang="en-US"/>
              <a:t>(2), 267–271.</a:t>
            </a:r>
          </a:p>
          <a:p>
            <a:pPr marL="457200"/>
            <a:r>
              <a:rPr lang="en-US"/>
              <a:t>Kane, T. J., &amp; </a:t>
            </a:r>
            <a:r>
              <a:rPr lang="en-US" err="1"/>
              <a:t>Staiger</a:t>
            </a:r>
            <a:r>
              <a:rPr lang="en-US"/>
              <a:t>, D. O. (2008). </a:t>
            </a:r>
            <a:r>
              <a:rPr lang="en-US" i="1"/>
              <a:t>Estimating teacher impacts on student achievement: An experimental evaluation </a:t>
            </a:r>
            <a:r>
              <a:rPr lang="en-US"/>
              <a:t>(NBER Working Paper No. 14607). Cambridge, MA: National Bureau of Economic Research.</a:t>
            </a:r>
          </a:p>
          <a:p>
            <a:pPr marL="457200"/>
            <a:r>
              <a:rPr lang="en-US"/>
              <a:t>Rothstein, J. (2010). Teacher quality in educational production: Tracking, decay, and student achievement. </a:t>
            </a:r>
            <a:r>
              <a:rPr lang="en-US" i="1"/>
              <a:t>Quarterly Journal of Economics, 125</a:t>
            </a:r>
            <a:r>
              <a:rPr lang="en-US"/>
              <a:t>(1), 175–214.</a:t>
            </a:r>
          </a:p>
        </p:txBody>
      </p:sp>
      <p:sp>
        <p:nvSpPr>
          <p:cNvPr id="5" name="Slide Number"/>
          <p:cNvSpPr>
            <a:spLocks noGrp="1"/>
          </p:cNvSpPr>
          <p:nvPr>
            <p:ph type="sldNum" sz="quarter" idx="15"/>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334289321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17AB53-B5E2-410B-9125-2F6FA6CD92E3}"/>
              </a:ext>
            </a:extLst>
          </p:cNvPr>
          <p:cNvSpPr>
            <a:spLocks noGrp="1"/>
          </p:cNvSpPr>
          <p:nvPr>
            <p:ph type="title" hasCustomPrompt="1"/>
          </p:nvPr>
        </p:nvSpPr>
        <p:spPr/>
        <p:txBody>
          <a:bodyPr/>
          <a:lstStyle>
            <a:lvl1pPr>
              <a:defRPr/>
            </a:lvl1pPr>
          </a:lstStyle>
          <a:p>
            <a:r>
              <a:rPr lang="en-US"/>
              <a:t>Meet the Presenters Layout</a:t>
            </a:r>
          </a:p>
        </p:txBody>
      </p:sp>
      <p:sp>
        <p:nvSpPr>
          <p:cNvPr id="5" name="Picture Placeholder 1"/>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6" name="Name 1"/>
          <p:cNvSpPr>
            <a:spLocks noGrp="1"/>
          </p:cNvSpPr>
          <p:nvPr>
            <p:ph type="body" sz="quarter" idx="19" hasCustomPrompt="1"/>
          </p:nvPr>
        </p:nvSpPr>
        <p:spPr>
          <a:xfrm>
            <a:off x="36576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First Presenter</a:t>
            </a:r>
          </a:p>
        </p:txBody>
      </p:sp>
      <p:sp>
        <p:nvSpPr>
          <p:cNvPr id="7" name="Bio 1"/>
          <p:cNvSpPr>
            <a:spLocks noGrp="1"/>
          </p:cNvSpPr>
          <p:nvPr>
            <p:ph type="body" sz="quarter" idx="23" hasCustomPrompt="1"/>
          </p:nvPr>
        </p:nvSpPr>
        <p:spPr>
          <a:xfrm>
            <a:off x="36576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8" name="Picture Placeholder 1"/>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9" name="Name 1"/>
          <p:cNvSpPr>
            <a:spLocks noGrp="1"/>
          </p:cNvSpPr>
          <p:nvPr>
            <p:ph type="body" sz="quarter" idx="25" hasCustomPrompt="1"/>
          </p:nvPr>
        </p:nvSpPr>
        <p:spPr>
          <a:xfrm>
            <a:off x="274320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Second Presenter</a:t>
            </a:r>
          </a:p>
        </p:txBody>
      </p:sp>
      <p:sp>
        <p:nvSpPr>
          <p:cNvPr id="10" name="Bio 1"/>
          <p:cNvSpPr>
            <a:spLocks noGrp="1"/>
          </p:cNvSpPr>
          <p:nvPr>
            <p:ph type="body" sz="quarter" idx="26" hasCustomPrompt="1"/>
          </p:nvPr>
        </p:nvSpPr>
        <p:spPr>
          <a:xfrm>
            <a:off x="274320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1" name="Picture Placeholder 1"/>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2" name="Name 1"/>
          <p:cNvSpPr>
            <a:spLocks noGrp="1"/>
          </p:cNvSpPr>
          <p:nvPr>
            <p:ph type="body" sz="quarter" idx="28" hasCustomPrompt="1"/>
          </p:nvPr>
        </p:nvSpPr>
        <p:spPr>
          <a:xfrm>
            <a:off x="512064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Third Presenter</a:t>
            </a:r>
          </a:p>
        </p:txBody>
      </p:sp>
      <p:sp>
        <p:nvSpPr>
          <p:cNvPr id="13" name="Bio 1"/>
          <p:cNvSpPr>
            <a:spLocks noGrp="1"/>
          </p:cNvSpPr>
          <p:nvPr>
            <p:ph type="body" sz="quarter" idx="29" hasCustomPrompt="1"/>
          </p:nvPr>
        </p:nvSpPr>
        <p:spPr>
          <a:xfrm>
            <a:off x="512064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4" name="Picture Placeholder 1"/>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5" name="Name 1"/>
          <p:cNvSpPr>
            <a:spLocks noGrp="1"/>
          </p:cNvSpPr>
          <p:nvPr>
            <p:ph type="body" sz="quarter" idx="31" hasCustomPrompt="1"/>
          </p:nvPr>
        </p:nvSpPr>
        <p:spPr>
          <a:xfrm>
            <a:off x="749808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Fourth Presenter</a:t>
            </a:r>
          </a:p>
        </p:txBody>
      </p:sp>
      <p:sp>
        <p:nvSpPr>
          <p:cNvPr id="16" name="Bio 1"/>
          <p:cNvSpPr>
            <a:spLocks noGrp="1"/>
          </p:cNvSpPr>
          <p:nvPr>
            <p:ph type="body" sz="quarter" idx="32" hasCustomPrompt="1"/>
          </p:nvPr>
        </p:nvSpPr>
        <p:spPr>
          <a:xfrm>
            <a:off x="749808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7" name="Picture Placeholder 1"/>
          <p:cNvSpPr>
            <a:spLocks noGrp="1"/>
          </p:cNvSpPr>
          <p:nvPr>
            <p:ph type="pic" sz="quarter" idx="33"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8" name="Name 1"/>
          <p:cNvSpPr>
            <a:spLocks noGrp="1"/>
          </p:cNvSpPr>
          <p:nvPr>
            <p:ph type="body" sz="quarter" idx="34" hasCustomPrompt="1"/>
          </p:nvPr>
        </p:nvSpPr>
        <p:spPr>
          <a:xfrm>
            <a:off x="987552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Fifth Presenter</a:t>
            </a:r>
          </a:p>
        </p:txBody>
      </p:sp>
      <p:sp>
        <p:nvSpPr>
          <p:cNvPr id="19" name="Bio 1"/>
          <p:cNvSpPr>
            <a:spLocks noGrp="1"/>
          </p:cNvSpPr>
          <p:nvPr>
            <p:ph type="body" sz="quarter" idx="35" hasCustomPrompt="1"/>
          </p:nvPr>
        </p:nvSpPr>
        <p:spPr>
          <a:xfrm>
            <a:off x="987552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3" name="Slide Number Placeholder 2"/>
          <p:cNvSpPr>
            <a:spLocks noGrp="1"/>
          </p:cNvSpPr>
          <p:nvPr>
            <p:ph type="sldNum" sz="quarter" idx="10"/>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1504902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ctivity-On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CF3A2-7A0C-E642-6473-8C1BC8A3E1BD}"/>
              </a:ext>
            </a:extLst>
          </p:cNvPr>
          <p:cNvSpPr>
            <a:spLocks noGrp="1"/>
          </p:cNvSpPr>
          <p:nvPr>
            <p:ph type="title" hasCustomPrompt="1"/>
          </p:nvPr>
        </p:nvSpPr>
        <p:spPr>
          <a:xfrm>
            <a:off x="1726208" y="0"/>
            <a:ext cx="10069551" cy="1107996"/>
          </a:xfrm>
        </p:spPr>
        <p:txBody>
          <a:bodyPr/>
          <a:lstStyle>
            <a:lvl1pPr>
              <a:defRPr>
                <a:solidFill>
                  <a:schemeClr val="accent2"/>
                </a:solidFill>
              </a:defRPr>
            </a:lvl1pPr>
          </a:lstStyle>
          <a:p>
            <a:r>
              <a:rPr lang="en-US"/>
              <a:t>Click to edit Master title style for Activities</a:t>
            </a:r>
          </a:p>
        </p:txBody>
      </p:sp>
      <p:sp>
        <p:nvSpPr>
          <p:cNvPr id="4" name="Slide Number Placeholder 3">
            <a:extLst>
              <a:ext uri="{FF2B5EF4-FFF2-40B4-BE49-F238E27FC236}">
                <a16:creationId xmlns:a16="http://schemas.microsoft.com/office/drawing/2014/main" id="{799FA5E7-E410-F741-D7AD-6FA8A6D2356E}"/>
              </a:ext>
            </a:extLst>
          </p:cNvPr>
          <p:cNvSpPr>
            <a:spLocks noGrp="1"/>
          </p:cNvSpPr>
          <p:nvPr>
            <p:ph type="sldNum" sz="quarter" idx="11"/>
          </p:nvPr>
        </p:nvSpPr>
        <p:spPr/>
        <p:txBody>
          <a:bodyPr/>
          <a:lstStyle/>
          <a:p>
            <a:fld id="{99A20822-4A49-4D36-86E3-300BA48D3F00}" type="slidenum">
              <a:rPr lang="en-US" smtClean="0"/>
              <a:pPr/>
              <a:t>‹#›</a:t>
            </a:fld>
            <a:endParaRPr lang="en-US"/>
          </a:p>
        </p:txBody>
      </p:sp>
      <p:sp>
        <p:nvSpPr>
          <p:cNvPr id="20" name="Rectangle 19">
            <a:extLst>
              <a:ext uri="{FF2B5EF4-FFF2-40B4-BE49-F238E27FC236}">
                <a16:creationId xmlns:a16="http://schemas.microsoft.com/office/drawing/2014/main" id="{2A6245B8-397C-C71B-C43A-27CAE9751426}"/>
              </a:ext>
            </a:extLst>
          </p:cNvPr>
          <p:cNvSpPr/>
          <p:nvPr userDrawn="1"/>
        </p:nvSpPr>
        <p:spPr>
          <a:xfrm>
            <a:off x="0" y="-1"/>
            <a:ext cx="12232757" cy="279869"/>
          </a:xfrm>
          <a:prstGeom prst="rect">
            <a:avLst/>
          </a:prstGeom>
          <a:gradFill flip="none" rotWithShape="1">
            <a:gsLst>
              <a:gs pos="0">
                <a:schemeClr val="accent1">
                  <a:lumMod val="40000"/>
                  <a:lumOff val="60000"/>
                </a:schemeClr>
              </a:gs>
              <a:gs pos="50000">
                <a:schemeClr val="accent1">
                  <a:lumMod val="40000"/>
                  <a:lumOff val="60000"/>
                </a:schemeClr>
              </a:gs>
              <a:gs pos="100000">
                <a:schemeClr val="bg2">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21" name="Content Placeholder 39">
            <a:extLst>
              <a:ext uri="{FF2B5EF4-FFF2-40B4-BE49-F238E27FC236}">
                <a16:creationId xmlns:a16="http://schemas.microsoft.com/office/drawing/2014/main" id="{D08C04E1-923A-3B1C-A72E-9E624873C74F}"/>
              </a:ext>
            </a:extLst>
          </p:cNvPr>
          <p:cNvSpPr>
            <a:spLocks noGrp="1"/>
          </p:cNvSpPr>
          <p:nvPr>
            <p:ph sz="quarter" idx="15" hasCustomPrompt="1"/>
          </p:nvPr>
        </p:nvSpPr>
        <p:spPr>
          <a:xfrm>
            <a:off x="1726208" y="1536405"/>
            <a:ext cx="10069552" cy="4590075"/>
          </a:xfrm>
        </p:spPr>
        <p:txBody>
          <a:body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grpSp>
        <p:nvGrpSpPr>
          <p:cNvPr id="23" name="Group 22">
            <a:extLst>
              <a:ext uri="{FF2B5EF4-FFF2-40B4-BE49-F238E27FC236}">
                <a16:creationId xmlns:a16="http://schemas.microsoft.com/office/drawing/2014/main" id="{C42CE09A-592B-73E1-148A-80DBA04A4B66}"/>
              </a:ext>
            </a:extLst>
          </p:cNvPr>
          <p:cNvGrpSpPr/>
          <p:nvPr userDrawn="1"/>
        </p:nvGrpSpPr>
        <p:grpSpPr>
          <a:xfrm>
            <a:off x="200164" y="210525"/>
            <a:ext cx="1325880" cy="1325880"/>
            <a:chOff x="457201" y="1447800"/>
            <a:chExt cx="640080" cy="640080"/>
          </a:xfrm>
        </p:grpSpPr>
        <p:sp>
          <p:nvSpPr>
            <p:cNvPr id="5" name="Oval 4">
              <a:extLst>
                <a:ext uri="{FF2B5EF4-FFF2-40B4-BE49-F238E27FC236}">
                  <a16:creationId xmlns:a16="http://schemas.microsoft.com/office/drawing/2014/main" id="{E0C3D8D6-DD22-3BE6-8D9D-C8622FE51CD8}"/>
                </a:ext>
              </a:extLst>
            </p:cNvPr>
            <p:cNvSpPr>
              <a:spLocks noChangeAspect="1"/>
            </p:cNvSpPr>
            <p:nvPr userDrawn="1"/>
          </p:nvSpPr>
          <p:spPr>
            <a:xfrm>
              <a:off x="457201" y="1447800"/>
              <a:ext cx="640080" cy="64008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Graphic 21">
              <a:extLst>
                <a:ext uri="{FF2B5EF4-FFF2-40B4-BE49-F238E27FC236}">
                  <a16:creationId xmlns:a16="http://schemas.microsoft.com/office/drawing/2014/main" id="{B8D59939-6EB2-4AB6-77A8-385AFE15B024}"/>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44059" y="1534658"/>
              <a:ext cx="466364" cy="466364"/>
            </a:xfrm>
            <a:prstGeom prst="rect">
              <a:avLst/>
            </a:prstGeom>
          </p:spPr>
        </p:pic>
      </p:grpSp>
    </p:spTree>
    <p:extLst>
      <p:ext uri="{BB962C8B-B14F-4D97-AF65-F5344CB8AC3E}">
        <p14:creationId xmlns:p14="http://schemas.microsoft.com/office/powerpoint/2010/main" val="19362255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Text Heavy Layout for Instructional Text</a:t>
            </a:r>
          </a:p>
        </p:txBody>
      </p:sp>
      <p:sp>
        <p:nvSpPr>
          <p:cNvPr id="10" name="Content Placeholder"/>
          <p:cNvSpPr>
            <a:spLocks noGrp="1"/>
          </p:cNvSpPr>
          <p:nvPr>
            <p:ph idx="1" hasCustomPrompt="1"/>
          </p:nvPr>
        </p:nvSpPr>
        <p:spPr>
          <a:xfrm>
            <a:off x="457200" y="1280160"/>
            <a:ext cx="11338560" cy="4846320"/>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2000" baseline="0">
                <a:solidFill>
                  <a:schemeClr val="tx1"/>
                </a:solidFill>
              </a:defRPr>
            </a:lvl1pPr>
            <a:lvl2pPr marL="228600" indent="-228600">
              <a:lnSpc>
                <a:spcPct val="105000"/>
              </a:lnSpc>
              <a:spcBef>
                <a:spcPts val="600"/>
              </a:spcBef>
              <a:buClr>
                <a:schemeClr val="tx1"/>
              </a:buClr>
              <a:buFont typeface="Arial" panose="020B0604020202020204" pitchFamily="34" charset="0"/>
              <a:buChar char="•"/>
              <a:defRPr sz="2000">
                <a:solidFill>
                  <a:schemeClr val="tx1"/>
                </a:solidFill>
              </a:defRPr>
            </a:lvl2pPr>
            <a:lvl3pPr marL="457200" indent="-228600">
              <a:lnSpc>
                <a:spcPct val="105000"/>
              </a:lnSpc>
              <a:spcBef>
                <a:spcPts val="600"/>
              </a:spcBef>
              <a:buClr>
                <a:schemeClr val="tx1"/>
              </a:buClr>
              <a:buFont typeface="Calibri" panose="020F0502020204030204" pitchFamily="34" charset="0"/>
              <a:buChar char="–"/>
              <a:defRPr sz="2000">
                <a:solidFill>
                  <a:schemeClr val="tx1"/>
                </a:solidFill>
              </a:defRPr>
            </a:lvl3pPr>
            <a:lvl4pPr marL="685800" indent="-228600">
              <a:lnSpc>
                <a:spcPct val="105000"/>
              </a:lnSpc>
              <a:spcBef>
                <a:spcPts val="600"/>
              </a:spcBef>
              <a:buClr>
                <a:schemeClr val="tx1"/>
              </a:buClr>
              <a:buFont typeface="Calibri" panose="020F0502020204030204" pitchFamily="34" charset="0"/>
              <a:buChar char="»"/>
              <a:defRPr sz="2000">
                <a:solidFill>
                  <a:schemeClr val="tx1"/>
                </a:solidFill>
              </a:defRPr>
            </a:lvl4pPr>
            <a:lvl5pPr marL="914400" indent="-228600">
              <a:lnSpc>
                <a:spcPct val="105000"/>
              </a:lnSpc>
              <a:spcBef>
                <a:spcPts val="600"/>
              </a:spcBef>
              <a:buClr>
                <a:schemeClr val="tx1"/>
              </a:buClr>
              <a:buSzPct val="110000"/>
              <a:buFont typeface="Calibri" panose="020F0502020204030204" pitchFamily="34" charset="0"/>
              <a:buChar char="◦"/>
              <a:defRPr sz="2000">
                <a:solidFill>
                  <a:schemeClr val="tx1"/>
                </a:solidFill>
              </a:defRPr>
            </a:lvl5pPr>
            <a:lvl6pPr marL="1143000" indent="-228600">
              <a:lnSpc>
                <a:spcPct val="105000"/>
              </a:lnSpc>
              <a:spcBef>
                <a:spcPts val="600"/>
              </a:spcBef>
              <a:buClr>
                <a:schemeClr val="tx1"/>
              </a:buClr>
              <a:buFont typeface="Calibri" panose="020F0502020204030204" pitchFamily="34" charset="0"/>
              <a:buChar char="›"/>
              <a:defRPr sz="2000">
                <a:solidFill>
                  <a:schemeClr val="tx1"/>
                </a:solidFill>
              </a:defRPr>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7" name="Text Placeholder 4">
            <a:extLst>
              <a:ext uri="{FF2B5EF4-FFF2-40B4-BE49-F238E27FC236}">
                <a16:creationId xmlns:a16="http://schemas.microsoft.com/office/drawing/2014/main" id="{1BB6D6E8-810C-419E-97B8-B70FB58B2427}"/>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270118240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ext Heavy with image">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Text Heavy Layout for Instructional Text</a:t>
            </a:r>
          </a:p>
        </p:txBody>
      </p:sp>
      <p:sp>
        <p:nvSpPr>
          <p:cNvPr id="10" name="Content Placeholder"/>
          <p:cNvSpPr>
            <a:spLocks noGrp="1"/>
          </p:cNvSpPr>
          <p:nvPr>
            <p:ph idx="1" hasCustomPrompt="1"/>
          </p:nvPr>
        </p:nvSpPr>
        <p:spPr>
          <a:xfrm>
            <a:off x="457200" y="1280160"/>
            <a:ext cx="6574971" cy="4846320"/>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2000" baseline="0">
                <a:solidFill>
                  <a:schemeClr val="tx1"/>
                </a:solidFill>
              </a:defRPr>
            </a:lvl1pPr>
            <a:lvl2pPr marL="228600" indent="-228600">
              <a:lnSpc>
                <a:spcPct val="105000"/>
              </a:lnSpc>
              <a:spcBef>
                <a:spcPts val="600"/>
              </a:spcBef>
              <a:buClr>
                <a:schemeClr val="tx1"/>
              </a:buClr>
              <a:buFont typeface="Arial" panose="020B0604020202020204" pitchFamily="34" charset="0"/>
              <a:buChar char="•"/>
              <a:defRPr sz="2000">
                <a:solidFill>
                  <a:schemeClr val="tx1"/>
                </a:solidFill>
              </a:defRPr>
            </a:lvl2pPr>
            <a:lvl3pPr marL="457200" indent="-228600">
              <a:lnSpc>
                <a:spcPct val="105000"/>
              </a:lnSpc>
              <a:spcBef>
                <a:spcPts val="600"/>
              </a:spcBef>
              <a:buClr>
                <a:schemeClr val="tx1"/>
              </a:buClr>
              <a:buFont typeface="Calibri" panose="020F0502020204030204" pitchFamily="34" charset="0"/>
              <a:buChar char="–"/>
              <a:defRPr sz="2000">
                <a:solidFill>
                  <a:schemeClr val="tx1"/>
                </a:solidFill>
              </a:defRPr>
            </a:lvl3pPr>
            <a:lvl4pPr marL="685800" indent="-228600">
              <a:lnSpc>
                <a:spcPct val="105000"/>
              </a:lnSpc>
              <a:spcBef>
                <a:spcPts val="600"/>
              </a:spcBef>
              <a:buClr>
                <a:schemeClr val="tx1"/>
              </a:buClr>
              <a:buFont typeface="Calibri" panose="020F0502020204030204" pitchFamily="34" charset="0"/>
              <a:buChar char="»"/>
              <a:defRPr sz="2000">
                <a:solidFill>
                  <a:schemeClr val="tx1"/>
                </a:solidFill>
              </a:defRPr>
            </a:lvl4pPr>
            <a:lvl5pPr marL="914400" indent="-228600">
              <a:lnSpc>
                <a:spcPct val="105000"/>
              </a:lnSpc>
              <a:spcBef>
                <a:spcPts val="600"/>
              </a:spcBef>
              <a:buClr>
                <a:schemeClr val="tx1"/>
              </a:buClr>
              <a:buSzPct val="110000"/>
              <a:buFont typeface="Calibri" panose="020F0502020204030204" pitchFamily="34" charset="0"/>
              <a:buChar char="◦"/>
              <a:defRPr sz="2000">
                <a:solidFill>
                  <a:schemeClr val="tx1"/>
                </a:solidFill>
              </a:defRPr>
            </a:lvl5pPr>
            <a:lvl6pPr marL="1143000" indent="-228600">
              <a:lnSpc>
                <a:spcPct val="105000"/>
              </a:lnSpc>
              <a:spcBef>
                <a:spcPts val="600"/>
              </a:spcBef>
              <a:buClr>
                <a:schemeClr val="tx1"/>
              </a:buClr>
              <a:buFont typeface="Calibri" panose="020F0502020204030204" pitchFamily="34" charset="0"/>
              <a:buChar char="›"/>
              <a:defRPr sz="2000">
                <a:solidFill>
                  <a:schemeClr val="tx1"/>
                </a:solidFill>
              </a:defRPr>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4" name="Content Placeholder 3">
            <a:extLst>
              <a:ext uri="{FF2B5EF4-FFF2-40B4-BE49-F238E27FC236}">
                <a16:creationId xmlns:a16="http://schemas.microsoft.com/office/drawing/2014/main" id="{24CE911E-EA12-4550-86F9-1142858753F6}"/>
              </a:ext>
            </a:extLst>
          </p:cNvPr>
          <p:cNvSpPr>
            <a:spLocks noGrp="1"/>
          </p:cNvSpPr>
          <p:nvPr>
            <p:ph sz="quarter" idx="17"/>
          </p:nvPr>
        </p:nvSpPr>
        <p:spPr>
          <a:xfrm>
            <a:off x="7112000" y="1280160"/>
            <a:ext cx="4683125" cy="4846320"/>
          </a:xfrm>
          <a:ln>
            <a:noFill/>
          </a:ln>
        </p:spPr>
        <p:txBody>
          <a:bodyPr vert="horz" lIns="0" tIns="0" rIns="0" bIns="0" rtlCol="0">
            <a:normAutofit/>
          </a:bodyPr>
          <a:lstStyle>
            <a:lvl1pPr>
              <a:defRPr lang="en-US" sz="2000" baseline="0" smtClean="0">
                <a:solidFill>
                  <a:schemeClr val="tx1"/>
                </a:solidFill>
              </a:defRPr>
            </a:lvl1pPr>
            <a:lvl2pPr>
              <a:defRPr lang="en-US" sz="2000" smtClean="0">
                <a:solidFill>
                  <a:schemeClr val="tx1"/>
                </a:solidFill>
              </a:defRPr>
            </a:lvl2pPr>
            <a:lvl3pPr>
              <a:defRPr lang="en-US" sz="2000" smtClean="0">
                <a:solidFill>
                  <a:schemeClr val="tx1"/>
                </a:solidFill>
              </a:defRPr>
            </a:lvl3pPr>
            <a:lvl4pPr>
              <a:defRPr lang="en-US" sz="2000" smtClean="0">
                <a:solidFill>
                  <a:schemeClr val="tx1"/>
                </a:solidFill>
              </a:defRPr>
            </a:lvl4pPr>
            <a:lvl5pPr>
              <a:defRPr lang="en-US" sz="2000">
                <a:solidFill>
                  <a:schemeClr val="tx1"/>
                </a:solidFill>
              </a:defRPr>
            </a:lvl5pPr>
          </a:lstStyle>
          <a:p>
            <a:pPr marL="0" lvl="0" indent="0">
              <a:lnSpc>
                <a:spcPct val="105000"/>
              </a:lnSpc>
              <a:spcBef>
                <a:spcPts val="450"/>
              </a:spcBef>
              <a:buClrTx/>
              <a:buFont typeface="Arial" panose="020B0604020202020204" pitchFamily="34" charset="0"/>
              <a:buNone/>
            </a:pPr>
            <a:r>
              <a:rPr lang="en-US"/>
              <a:t>Click to edit Master text styles</a:t>
            </a:r>
          </a:p>
          <a:p>
            <a:pPr marL="0" lvl="1" indent="0">
              <a:lnSpc>
                <a:spcPct val="105000"/>
              </a:lnSpc>
              <a:spcBef>
                <a:spcPts val="450"/>
              </a:spcBef>
              <a:buClrTx/>
              <a:buFont typeface="Arial" panose="020B0604020202020204" pitchFamily="34" charset="0"/>
              <a:buNone/>
            </a:pPr>
            <a:r>
              <a:rPr lang="en-US"/>
              <a:t>Second level</a:t>
            </a:r>
          </a:p>
          <a:p>
            <a:pPr marL="0" lvl="2" indent="0">
              <a:lnSpc>
                <a:spcPct val="105000"/>
              </a:lnSpc>
              <a:spcBef>
                <a:spcPts val="450"/>
              </a:spcBef>
              <a:buClrTx/>
              <a:buFont typeface="Arial" panose="020B0604020202020204" pitchFamily="34" charset="0"/>
              <a:buNone/>
            </a:pPr>
            <a:r>
              <a:rPr lang="en-US"/>
              <a:t>Third level</a:t>
            </a:r>
          </a:p>
          <a:p>
            <a:pPr marL="0" lvl="3" indent="0">
              <a:lnSpc>
                <a:spcPct val="105000"/>
              </a:lnSpc>
              <a:spcBef>
                <a:spcPts val="450"/>
              </a:spcBef>
              <a:buClrTx/>
              <a:buFont typeface="Arial" panose="020B0604020202020204" pitchFamily="34" charset="0"/>
              <a:buNone/>
            </a:pPr>
            <a:r>
              <a:rPr lang="en-US"/>
              <a:t>Fourth level</a:t>
            </a:r>
          </a:p>
          <a:p>
            <a:pPr marL="0" lvl="4" indent="0">
              <a:lnSpc>
                <a:spcPct val="105000"/>
              </a:lnSpc>
              <a:spcBef>
                <a:spcPts val="450"/>
              </a:spcBef>
              <a:buClrTx/>
              <a:buFont typeface="Arial" panose="020B0604020202020204" pitchFamily="34" charset="0"/>
              <a:buNone/>
            </a:pPr>
            <a:r>
              <a:rPr lang="en-US"/>
              <a:t>Fifth level</a:t>
            </a:r>
          </a:p>
        </p:txBody>
      </p:sp>
      <p:sp>
        <p:nvSpPr>
          <p:cNvPr id="7" name="Text Placeholder 4">
            <a:extLst>
              <a:ext uri="{FF2B5EF4-FFF2-40B4-BE49-F238E27FC236}">
                <a16:creationId xmlns:a16="http://schemas.microsoft.com/office/drawing/2014/main" id="{1BB6D6E8-810C-419E-97B8-B70FB58B2427}"/>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393474628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Contact Light">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C881B93-DA96-4331-AC70-B781A40E44F9}"/>
              </a:ext>
              <a:ext uri="{C183D7F6-B498-43B3-948B-1728B52AA6E4}">
                <adec:decorative xmlns:adec="http://schemas.microsoft.com/office/drawing/2017/decorative" val="1"/>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t="-22"/>
          <a:stretch/>
        </p:blipFill>
        <p:spPr>
          <a:xfrm>
            <a:off x="6610771" y="1162686"/>
            <a:ext cx="5581230" cy="4040845"/>
          </a:xfrm>
          <a:prstGeom prst="rect">
            <a:avLst/>
          </a:prstGeom>
        </p:spPr>
      </p:pic>
      <p:cxnSp>
        <p:nvCxnSpPr>
          <p:cNvPr id="18" name="Straight Connector 17">
            <a:extLst>
              <a:ext uri="{FF2B5EF4-FFF2-40B4-BE49-F238E27FC236}">
                <a16:creationId xmlns:a16="http://schemas.microsoft.com/office/drawing/2014/main" id="{5DB9566F-3762-4FD6-8649-B3783C9E88AE}"/>
              </a:ext>
              <a:ext uri="{C183D7F6-B498-43B3-948B-1728B52AA6E4}">
                <adec:decorative xmlns:adec="http://schemas.microsoft.com/office/drawing/2017/decorative" val="1"/>
              </a:ext>
            </a:extLst>
          </p:cNvPr>
          <p:cNvCxnSpPr>
            <a:cxnSpLocks/>
          </p:cNvCxnSpPr>
          <p:nvPr userDrawn="1"/>
        </p:nvCxnSpPr>
        <p:spPr>
          <a:xfrm flipV="1">
            <a:off x="0" y="5203531"/>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userDrawn="1">
            <p:ph type="ctrTitle" hasCustomPrompt="1"/>
          </p:nvPr>
        </p:nvSpPr>
        <p:spPr>
          <a:xfrm>
            <a:off x="426719" y="645966"/>
            <a:ext cx="5581229" cy="307777"/>
          </a:xfrm>
        </p:spPr>
        <p:txBody>
          <a:bodyPr wrap="square" anchor="b">
            <a:spAutoFit/>
          </a:bodyPr>
          <a:lstStyle>
            <a:lvl1pPr algn="l">
              <a:lnSpc>
                <a:spcPct val="100000"/>
              </a:lnSpc>
              <a:defRPr sz="2000">
                <a:solidFill>
                  <a:schemeClr val="accent1"/>
                </a:solidFill>
              </a:defRPr>
            </a:lvl1pPr>
          </a:lstStyle>
          <a:p>
            <a:r>
              <a:rPr lang="en-US"/>
              <a:t>Contact Name</a:t>
            </a:r>
          </a:p>
        </p:txBody>
      </p:sp>
      <p:sp>
        <p:nvSpPr>
          <p:cNvPr id="3" name="Subtitle"/>
          <p:cNvSpPr>
            <a:spLocks noGrp="1"/>
          </p:cNvSpPr>
          <p:nvPr userDrawn="1">
            <p:ph type="subTitle" idx="1" hasCustomPrompt="1"/>
          </p:nvPr>
        </p:nvSpPr>
        <p:spPr>
          <a:xfrm>
            <a:off x="426719" y="953742"/>
            <a:ext cx="5581229" cy="2462213"/>
          </a:xfrm>
        </p:spPr>
        <p:txBody>
          <a:bodyPr>
            <a:noAutofit/>
          </a:bodyPr>
          <a:lstStyle>
            <a:lvl1pPr marL="0" indent="0" algn="l">
              <a:lnSpc>
                <a:spcPct val="100000"/>
              </a:lnSpc>
              <a:spcBef>
                <a:spcPts val="0"/>
              </a:spcBef>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XXX-XXX-XXXX</a:t>
            </a:r>
          </a:p>
          <a:p>
            <a:pPr lvl="0"/>
            <a:r>
              <a:rPr lang="en-US"/>
              <a:t>email@air.org</a:t>
            </a:r>
          </a:p>
          <a:p>
            <a:pPr lvl="0"/>
            <a:endParaRPr lang="en-US"/>
          </a:p>
          <a:p>
            <a:pPr lvl="0"/>
            <a:r>
              <a:rPr lang="en-US"/>
              <a:t>1000 Thomas Jefferson Street NW</a:t>
            </a:r>
          </a:p>
          <a:p>
            <a:pPr lvl="0"/>
            <a:r>
              <a:rPr lang="en-US"/>
              <a:t>Washington, DC 20007-3835</a:t>
            </a:r>
          </a:p>
          <a:p>
            <a:pPr lvl="0"/>
            <a:r>
              <a:rPr lang="en-US"/>
              <a:t>202.403.5000</a:t>
            </a:r>
          </a:p>
          <a:p>
            <a:pPr lvl="0"/>
            <a:r>
              <a:rPr lang="en-US"/>
              <a:t>progresscenter@air.org</a:t>
            </a:r>
          </a:p>
          <a:p>
            <a:r>
              <a:rPr lang="en-US"/>
              <a:t>progresscenter.org  |  www.air.org</a:t>
            </a:r>
          </a:p>
        </p:txBody>
      </p:sp>
      <p:pic>
        <p:nvPicPr>
          <p:cNvPr id="23" name="Picture 22" descr="Facebook icon">
            <a:extLst>
              <a:ext uri="{FF2B5EF4-FFF2-40B4-BE49-F238E27FC236}">
                <a16:creationId xmlns:a16="http://schemas.microsoft.com/office/drawing/2014/main" id="{779424B7-4322-4597-A5BD-FC84BF2C1F40}"/>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26719" y="3763313"/>
            <a:ext cx="342900" cy="342900"/>
          </a:xfrm>
          <a:prstGeom prst="rect">
            <a:avLst/>
          </a:prstGeom>
          <a:ln w="6350">
            <a:solidFill>
              <a:schemeClr val="bg1"/>
            </a:solidFill>
          </a:ln>
        </p:spPr>
      </p:pic>
      <p:pic>
        <p:nvPicPr>
          <p:cNvPr id="24" name="Picture 23" descr="Twitter icon">
            <a:extLst>
              <a:ext uri="{FF2B5EF4-FFF2-40B4-BE49-F238E27FC236}">
                <a16:creationId xmlns:a16="http://schemas.microsoft.com/office/drawing/2014/main" id="{6D8F437B-6FA9-46F2-97B6-6245B4FA887B}"/>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426719" y="4225149"/>
            <a:ext cx="342900" cy="342900"/>
          </a:xfrm>
          <a:prstGeom prst="rect">
            <a:avLst/>
          </a:prstGeom>
          <a:ln w="6350">
            <a:solidFill>
              <a:schemeClr val="bg1"/>
            </a:solidFill>
          </a:ln>
        </p:spPr>
      </p:pic>
      <p:sp>
        <p:nvSpPr>
          <p:cNvPr id="12" name="Text Placeholder 11">
            <a:extLst>
              <a:ext uri="{FF2B5EF4-FFF2-40B4-BE49-F238E27FC236}">
                <a16:creationId xmlns:a16="http://schemas.microsoft.com/office/drawing/2014/main" id="{EDF52F63-0259-4D90-9F27-ACF5E1162AAF}"/>
              </a:ext>
            </a:extLst>
          </p:cNvPr>
          <p:cNvSpPr>
            <a:spLocks noGrp="1"/>
          </p:cNvSpPr>
          <p:nvPr>
            <p:ph type="body" sz="quarter" idx="16" hasCustomPrompt="1"/>
          </p:nvPr>
        </p:nvSpPr>
        <p:spPr>
          <a:xfrm>
            <a:off x="948267" y="3799939"/>
            <a:ext cx="5055236" cy="746358"/>
          </a:xfrm>
          <a:noFill/>
        </p:spPr>
        <p:txBody>
          <a:bodyPr wrap="square" rtlCol="0">
            <a:spAutoFit/>
          </a:bodyPr>
          <a:lstStyle>
            <a:lvl1pPr marL="0" indent="0">
              <a:buNone/>
              <a:defRPr lang="en-US" sz="1800" dirty="0">
                <a:solidFill>
                  <a:schemeClr val="tx1"/>
                </a:solidFill>
                <a:ea typeface="+mn-ea"/>
                <a:cs typeface="+mn-cs"/>
              </a:defRPr>
            </a:lvl1pPr>
          </a:lstStyle>
          <a:p>
            <a:pPr>
              <a:spcBef>
                <a:spcPts val="1500"/>
              </a:spcBef>
            </a:pPr>
            <a:r>
              <a:rPr lang="en-US" sz="1800">
                <a:solidFill>
                  <a:schemeClr val="tx1"/>
                </a:solidFill>
                <a:hlinkClick r:id="rId5"/>
              </a:rPr>
              <a:t>https://www.facebook.com/k12PROGRESS/</a:t>
            </a:r>
            <a:r>
              <a:rPr lang="en-US" sz="1800">
                <a:solidFill>
                  <a:schemeClr val="tx1"/>
                </a:solidFill>
              </a:rPr>
              <a:t> </a:t>
            </a:r>
          </a:p>
          <a:p>
            <a:pPr>
              <a:spcBef>
                <a:spcPts val="1500"/>
              </a:spcBef>
            </a:pPr>
            <a:r>
              <a:rPr lang="en-US" sz="1800">
                <a:solidFill>
                  <a:schemeClr val="tx1"/>
                </a:solidFill>
                <a:hlinkClick r:id="rId6"/>
              </a:rPr>
              <a:t>https://twitter.com/K12PROGRESS</a:t>
            </a:r>
            <a:endParaRPr lang="en-US" sz="1800">
              <a:solidFill>
                <a:schemeClr val="tx1"/>
              </a:solidFill>
            </a:endParaRPr>
          </a:p>
        </p:txBody>
      </p:sp>
      <p:pic>
        <p:nvPicPr>
          <p:cNvPr id="16" name="Picture 15" descr="Logo of the PROGRESS Center at the American Institutes for Research(r)">
            <a:extLst>
              <a:ext uri="{FF2B5EF4-FFF2-40B4-BE49-F238E27FC236}">
                <a16:creationId xmlns:a16="http://schemas.microsoft.com/office/drawing/2014/main" id="{05F97617-39C4-403D-8B4B-9FF0614235AA}"/>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57200" y="5496468"/>
            <a:ext cx="3682087" cy="640080"/>
          </a:xfrm>
          <a:prstGeom prst="rect">
            <a:avLst/>
          </a:prstGeom>
        </p:spPr>
      </p:pic>
      <p:sp>
        <p:nvSpPr>
          <p:cNvPr id="6" name="Text Placeholder 5">
            <a:extLst>
              <a:ext uri="{FF2B5EF4-FFF2-40B4-BE49-F238E27FC236}">
                <a16:creationId xmlns:a16="http://schemas.microsoft.com/office/drawing/2014/main" id="{F6E7D9EE-B466-4FC5-B46E-F85ABD325AB5}"/>
              </a:ext>
            </a:extLst>
          </p:cNvPr>
          <p:cNvSpPr>
            <a:spLocks noGrp="1"/>
          </p:cNvSpPr>
          <p:nvPr>
            <p:ph type="body" sz="quarter" idx="14" hasCustomPrompt="1"/>
          </p:nvPr>
        </p:nvSpPr>
        <p:spPr>
          <a:xfrm>
            <a:off x="427038" y="6187989"/>
            <a:ext cx="7825140" cy="507831"/>
          </a:xfrm>
        </p:spPr>
        <p:txBody>
          <a:bodyPr wrap="square" anchor="b" anchorCtr="0">
            <a:spAutoFit/>
          </a:bodyPr>
          <a:lstStyle>
            <a:lvl1pPr marL="0" indent="0">
              <a:lnSpc>
                <a:spcPct val="100000"/>
              </a:lnSpc>
              <a:spcBef>
                <a:spcPts val="600"/>
              </a:spcBef>
              <a:buNone/>
              <a:defRPr sz="700">
                <a:solidFill>
                  <a:schemeClr val="tx1"/>
                </a:solidFill>
              </a:defRPr>
            </a:lvl1pPr>
            <a:lvl2pPr marL="320040" indent="0">
              <a:buNone/>
              <a:defRPr/>
            </a:lvl2pPr>
            <a:lvl3pPr marL="685800" indent="0">
              <a:buNone/>
              <a:defRPr/>
            </a:lvl3pPr>
            <a:lvl4pPr marL="1005840" indent="0">
              <a:buNone/>
              <a:defRPr/>
            </a:lvl4pPr>
            <a:lvl5pPr marL="1325880" indent="0">
              <a:buNone/>
              <a:defRPr/>
            </a:lvl5pPr>
          </a:lstStyle>
          <a:p>
            <a:pPr lvl="0"/>
            <a:r>
              <a:rPr lang="en-US"/>
              <a:t>Notice of Trademark: “American Institutes for Research” and “AIR” are registered trademarks. All other brand, product, or company names are trademarks or registered trademarks of their respective owners.</a:t>
            </a:r>
          </a:p>
          <a:p>
            <a:pPr lvl="0"/>
            <a:r>
              <a:rPr lang="en-US"/>
              <a:t>This material was produced under the U.S. Department of Education, Office of Special Education Programs, Award No. H326C190002. David </a:t>
            </a:r>
            <a:r>
              <a:rPr lang="en-US" err="1"/>
              <a:t>Emenheiser</a:t>
            </a:r>
            <a:r>
              <a:rPr lang="en-US"/>
              <a:t> serves as the project officer. The views expressed herein do not necessarily represent the positions or policies of the U.S. Department of Education. No official endorsement by the U.S. Department of Education of any product, commodity, service, or enterprise mentioned in this webinar is intended or should be inferred.</a:t>
            </a:r>
          </a:p>
        </p:txBody>
      </p:sp>
      <p:pic>
        <p:nvPicPr>
          <p:cNvPr id="21" name="Picture 20" descr="Logo of American Institutes for Research">
            <a:extLst>
              <a:ext uri="{FF2B5EF4-FFF2-40B4-BE49-F238E27FC236}">
                <a16:creationId xmlns:a16="http://schemas.microsoft.com/office/drawing/2014/main" id="{82428604-9B09-4E40-8311-A885DA5F0F27}"/>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8824114" y="5496468"/>
            <a:ext cx="1656679" cy="640080"/>
          </a:xfrm>
          <a:prstGeom prst="rect">
            <a:avLst/>
          </a:prstGeom>
        </p:spPr>
      </p:pic>
      <p:pic>
        <p:nvPicPr>
          <p:cNvPr id="5" name="Graphic 4" descr="Logo of IDEAs that Work U.S. Office of Special Education Programs">
            <a:extLst>
              <a:ext uri="{FF2B5EF4-FFF2-40B4-BE49-F238E27FC236}">
                <a16:creationId xmlns:a16="http://schemas.microsoft.com/office/drawing/2014/main" id="{3DE601EA-7EF0-4617-8EEA-A2E9FE15A45D}"/>
              </a:ext>
            </a:extLst>
          </p:cNvPr>
          <p:cNvPicPr>
            <a:picLocks noChangeAspect="1"/>
          </p:cNvPicPr>
          <p:nvPr userDrawn="1"/>
        </p:nvPicPr>
        <p:blipFill>
          <a:blip cstate="print">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0871073" y="5497443"/>
            <a:ext cx="905455" cy="759283"/>
          </a:xfrm>
          <a:prstGeom prst="rect">
            <a:avLst/>
          </a:prstGeom>
        </p:spPr>
      </p:pic>
      <p:sp>
        <p:nvSpPr>
          <p:cNvPr id="11" name="Text Placeholder 10">
            <a:extLst>
              <a:ext uri="{FF2B5EF4-FFF2-40B4-BE49-F238E27FC236}">
                <a16:creationId xmlns:a16="http://schemas.microsoft.com/office/drawing/2014/main" id="{815B2A92-63CB-4231-9AE9-8C65928DB65C}"/>
              </a:ext>
            </a:extLst>
          </p:cNvPr>
          <p:cNvSpPr>
            <a:spLocks noGrp="1"/>
          </p:cNvSpPr>
          <p:nvPr>
            <p:ph type="body" sz="quarter" idx="15" hasCustomPrompt="1"/>
          </p:nvPr>
        </p:nvSpPr>
        <p:spPr>
          <a:xfrm>
            <a:off x="11181604" y="6588098"/>
            <a:ext cx="493725" cy="107722"/>
          </a:xfrm>
        </p:spPr>
        <p:txBody>
          <a:bodyPr wrap="none" anchor="b" anchorCtr="0">
            <a:spAutoFit/>
          </a:bodyPr>
          <a:lstStyle>
            <a:lvl1pPr marL="0" indent="0" algn="r">
              <a:buNone/>
              <a:defRPr sz="700">
                <a:solidFill>
                  <a:schemeClr val="tx1"/>
                </a:solidFill>
              </a:defRPr>
            </a:lvl1pPr>
          </a:lstStyle>
          <a:p>
            <a:pPr lvl="0"/>
            <a:r>
              <a:rPr lang="en-US"/>
              <a:t>XXXX_MO/YR</a:t>
            </a:r>
          </a:p>
        </p:txBody>
      </p:sp>
    </p:spTree>
    <p:extLst>
      <p:ext uri="{BB962C8B-B14F-4D97-AF65-F5344CB8AC3E}">
        <p14:creationId xmlns:p14="http://schemas.microsoft.com/office/powerpoint/2010/main" val="135122651"/>
      </p:ext>
    </p:extLst>
  </p:cSld>
  <p:clrMapOvr>
    <a:overrideClrMapping bg1="lt1" tx1="dk1" bg2="lt2" tx2="dk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cSld name="Bulleted Text">
    <p:spTree>
      <p:nvGrpSpPr>
        <p:cNvPr id="1" name=""/>
        <p:cNvGrpSpPr/>
        <p:nvPr/>
      </p:nvGrpSpPr>
      <p:grpSpPr>
        <a:xfrm>
          <a:off x="0" y="0"/>
          <a:ext cx="0" cy="0"/>
          <a:chOff x="0" y="0"/>
          <a:chExt cx="0" cy="0"/>
        </a:xfrm>
      </p:grpSpPr>
      <p:cxnSp>
        <p:nvCxnSpPr>
          <p:cNvPr id="37" name="Rule"/>
          <p:cNvCxnSpPr/>
          <p:nvPr/>
        </p:nvCxnSpPr>
        <p:spPr>
          <a:xfrm>
            <a:off x="916517" y="1487424"/>
            <a:ext cx="11275483"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a:xfrm>
            <a:off x="916518" y="931778"/>
            <a:ext cx="10966449" cy="443198"/>
          </a:xfrm>
        </p:spPr>
        <p:txBody>
          <a:bodyPr>
            <a:spAutoFit/>
          </a:bodyPr>
          <a:lstStyle>
            <a:lvl1pPr>
              <a:defRPr sz="3200"/>
            </a:lvl1pPr>
          </a:lstStyle>
          <a:p>
            <a:r>
              <a:rPr lang="en-US"/>
              <a:t>Click to edit Master title style</a:t>
            </a:r>
          </a:p>
        </p:txBody>
      </p:sp>
      <p:sp>
        <p:nvSpPr>
          <p:cNvPr id="3" name="Content"/>
          <p:cNvSpPr>
            <a:spLocks noGrp="1"/>
          </p:cNvSpPr>
          <p:nvPr>
            <p:ph idx="1"/>
          </p:nvPr>
        </p:nvSpPr>
        <p:spPr bwMode="gray">
          <a:xfrm>
            <a:off x="916702" y="1607853"/>
            <a:ext cx="10966265" cy="4726300"/>
          </a:xfrm>
        </p:spPr>
        <p:txBody>
          <a:bodyPr/>
          <a:lstStyle>
            <a:lvl1pPr marL="233363" indent="-233363">
              <a:buFont typeface="Arial" panose="020B0604020202020204" pitchFamily="34" charset="0"/>
              <a:buChar char="•"/>
              <a:defRPr>
                <a:solidFill>
                  <a:schemeClr val="tx2"/>
                </a:solidFill>
                <a:latin typeface="+mn-lt"/>
                <a:cs typeface="Franklin Gothic Book" pitchFamily="34" charset="0"/>
              </a:defRPr>
            </a:lvl1pPr>
            <a:lvl2pPr>
              <a:defRPr sz="1800">
                <a:solidFill>
                  <a:schemeClr val="tx2"/>
                </a:solidFill>
                <a:latin typeface="+mn-lt"/>
                <a:cs typeface="Franklin Gothic Book" pitchFamily="34" charset="0"/>
              </a:defRPr>
            </a:lvl2pPr>
            <a:lvl3pPr>
              <a:defRPr sz="1400" baseline="0">
                <a:solidFill>
                  <a:schemeClr val="tx2"/>
                </a:solidFill>
                <a:latin typeface="+mn-lt"/>
                <a:cs typeface="Franklin Gothic Book" pitchFamily="34" charset="0"/>
              </a:defRPr>
            </a:lvl3pPr>
            <a:lvl4pPr marL="915988" indent="-228600">
              <a:defRPr sz="1400" baseline="0">
                <a:solidFill>
                  <a:schemeClr val="tx2"/>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Slide Number"/>
          <p:cNvSpPr>
            <a:spLocks noGrp="1"/>
          </p:cNvSpPr>
          <p:nvPr>
            <p:ph type="sldNum" sz="quarter" idx="10"/>
          </p:nvPr>
        </p:nvSpPr>
        <p:spPr/>
        <p:txBody>
          <a:bodyPr/>
          <a:lstStyle>
            <a:lvl1pPr>
              <a:defRPr>
                <a:solidFill>
                  <a:schemeClr val="bg2">
                    <a:lumMod val="75000"/>
                  </a:schemeClr>
                </a:solidFill>
              </a:defRPr>
            </a:lvl1pPr>
          </a:lstStyle>
          <a:p>
            <a:pPr algn="r"/>
            <a:fld id="{F3477EC8-074D-41C4-94AE-E9EA7CEEA348}" type="slidenum">
              <a:rPr lang="en-US" smtClean="0"/>
              <a:pPr algn="r"/>
              <a:t>‹#›</a:t>
            </a:fld>
            <a:endParaRPr lang="en-US"/>
          </a:p>
        </p:txBody>
      </p:sp>
    </p:spTree>
    <p:extLst>
      <p:ext uri="{BB962C8B-B14F-4D97-AF65-F5344CB8AC3E}">
        <p14:creationId xmlns:p14="http://schemas.microsoft.com/office/powerpoint/2010/main" val="94501831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Activity-On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CF3A2-7A0C-E642-6473-8C1BC8A3E1BD}"/>
              </a:ext>
            </a:extLst>
          </p:cNvPr>
          <p:cNvSpPr>
            <a:spLocks noGrp="1"/>
          </p:cNvSpPr>
          <p:nvPr>
            <p:ph type="title" hasCustomPrompt="1"/>
          </p:nvPr>
        </p:nvSpPr>
        <p:spPr>
          <a:xfrm>
            <a:off x="1726208" y="0"/>
            <a:ext cx="10069551" cy="1107996"/>
          </a:xfrm>
        </p:spPr>
        <p:txBody>
          <a:bodyPr/>
          <a:lstStyle>
            <a:lvl1pPr>
              <a:defRPr>
                <a:solidFill>
                  <a:srgbClr val="0076BD"/>
                </a:solidFill>
              </a:defRPr>
            </a:lvl1pPr>
          </a:lstStyle>
          <a:p>
            <a:r>
              <a:rPr lang="en-US"/>
              <a:t>Click to edit Master title style for Activities</a:t>
            </a:r>
          </a:p>
        </p:txBody>
      </p:sp>
      <p:sp>
        <p:nvSpPr>
          <p:cNvPr id="4" name="Slide Number Placeholder 3">
            <a:extLst>
              <a:ext uri="{FF2B5EF4-FFF2-40B4-BE49-F238E27FC236}">
                <a16:creationId xmlns:a16="http://schemas.microsoft.com/office/drawing/2014/main" id="{799FA5E7-E410-F741-D7AD-6FA8A6D2356E}"/>
              </a:ext>
            </a:extLst>
          </p:cNvPr>
          <p:cNvSpPr>
            <a:spLocks noGrp="1"/>
          </p:cNvSpPr>
          <p:nvPr>
            <p:ph type="sldNum" sz="quarter" idx="11"/>
          </p:nvPr>
        </p:nvSpPr>
        <p:spPr/>
        <p:txBody>
          <a:bodyPr/>
          <a:lstStyle/>
          <a:p>
            <a:fld id="{99A20822-4A49-4D36-86E3-300BA48D3F00}" type="slidenum">
              <a:rPr lang="en-US" smtClean="0"/>
              <a:pPr/>
              <a:t>‹#›</a:t>
            </a:fld>
            <a:endParaRPr lang="en-US"/>
          </a:p>
        </p:txBody>
      </p:sp>
      <p:sp>
        <p:nvSpPr>
          <p:cNvPr id="20" name="Rectangle 19">
            <a:extLst>
              <a:ext uri="{FF2B5EF4-FFF2-40B4-BE49-F238E27FC236}">
                <a16:creationId xmlns:a16="http://schemas.microsoft.com/office/drawing/2014/main" id="{2A6245B8-397C-C71B-C43A-27CAE9751426}"/>
              </a:ext>
            </a:extLst>
          </p:cNvPr>
          <p:cNvSpPr/>
          <p:nvPr userDrawn="1"/>
        </p:nvSpPr>
        <p:spPr>
          <a:xfrm>
            <a:off x="0" y="-1"/>
            <a:ext cx="12232757" cy="279869"/>
          </a:xfrm>
          <a:prstGeom prst="rect">
            <a:avLst/>
          </a:prstGeom>
          <a:gradFill flip="none" rotWithShape="1">
            <a:gsLst>
              <a:gs pos="0">
                <a:schemeClr val="accent1">
                  <a:lumMod val="40000"/>
                  <a:lumOff val="60000"/>
                </a:schemeClr>
              </a:gs>
              <a:gs pos="50000">
                <a:schemeClr val="accent1">
                  <a:lumMod val="40000"/>
                  <a:lumOff val="60000"/>
                </a:schemeClr>
              </a:gs>
              <a:gs pos="100000">
                <a:schemeClr val="bg2">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21" name="Content Placeholder 39">
            <a:extLst>
              <a:ext uri="{FF2B5EF4-FFF2-40B4-BE49-F238E27FC236}">
                <a16:creationId xmlns:a16="http://schemas.microsoft.com/office/drawing/2014/main" id="{D08C04E1-923A-3B1C-A72E-9E624873C74F}"/>
              </a:ext>
            </a:extLst>
          </p:cNvPr>
          <p:cNvSpPr>
            <a:spLocks noGrp="1"/>
          </p:cNvSpPr>
          <p:nvPr>
            <p:ph sz="quarter" idx="15" hasCustomPrompt="1"/>
          </p:nvPr>
        </p:nvSpPr>
        <p:spPr>
          <a:xfrm>
            <a:off x="1726208" y="1536405"/>
            <a:ext cx="10069552" cy="4590075"/>
          </a:xfrm>
        </p:spPr>
        <p:txBody>
          <a:body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grpSp>
        <p:nvGrpSpPr>
          <p:cNvPr id="23" name="Group 22">
            <a:extLst>
              <a:ext uri="{FF2B5EF4-FFF2-40B4-BE49-F238E27FC236}">
                <a16:creationId xmlns:a16="http://schemas.microsoft.com/office/drawing/2014/main" id="{C42CE09A-592B-73E1-148A-80DBA04A4B66}"/>
              </a:ext>
            </a:extLst>
          </p:cNvPr>
          <p:cNvGrpSpPr/>
          <p:nvPr userDrawn="1"/>
        </p:nvGrpSpPr>
        <p:grpSpPr>
          <a:xfrm>
            <a:off x="200164" y="210525"/>
            <a:ext cx="1325880" cy="1325880"/>
            <a:chOff x="457201" y="1447800"/>
            <a:chExt cx="640080" cy="640080"/>
          </a:xfrm>
        </p:grpSpPr>
        <p:sp>
          <p:nvSpPr>
            <p:cNvPr id="5" name="Oval 4">
              <a:extLst>
                <a:ext uri="{FF2B5EF4-FFF2-40B4-BE49-F238E27FC236}">
                  <a16:creationId xmlns:a16="http://schemas.microsoft.com/office/drawing/2014/main" id="{E0C3D8D6-DD22-3BE6-8D9D-C8622FE51CD8}"/>
                </a:ext>
              </a:extLst>
            </p:cNvPr>
            <p:cNvSpPr>
              <a:spLocks noChangeAspect="1"/>
            </p:cNvSpPr>
            <p:nvPr userDrawn="1"/>
          </p:nvSpPr>
          <p:spPr>
            <a:xfrm>
              <a:off x="457201" y="1447800"/>
              <a:ext cx="640080" cy="64008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Graphic 21">
              <a:extLst>
                <a:ext uri="{FF2B5EF4-FFF2-40B4-BE49-F238E27FC236}">
                  <a16:creationId xmlns:a16="http://schemas.microsoft.com/office/drawing/2014/main" id="{B8D59939-6EB2-4AB6-77A8-385AFE15B024}"/>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544059" y="1534658"/>
              <a:ext cx="466364" cy="466364"/>
            </a:xfrm>
            <a:prstGeom prst="rect">
              <a:avLst/>
            </a:prstGeom>
          </p:spPr>
        </p:pic>
      </p:grpSp>
    </p:spTree>
    <p:extLst>
      <p:ext uri="{BB962C8B-B14F-4D97-AF65-F5344CB8AC3E}">
        <p14:creationId xmlns:p14="http://schemas.microsoft.com/office/powerpoint/2010/main" val="329183420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22943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ctivity-Two-Column">
    <p:spTree>
      <p:nvGrpSpPr>
        <p:cNvPr id="1" name=""/>
        <p:cNvGrpSpPr/>
        <p:nvPr/>
      </p:nvGrpSpPr>
      <p:grpSpPr>
        <a:xfrm>
          <a:off x="0" y="0"/>
          <a:ext cx="0" cy="0"/>
          <a:chOff x="0" y="0"/>
          <a:chExt cx="0" cy="0"/>
        </a:xfrm>
      </p:grpSpPr>
      <p:sp>
        <p:nvSpPr>
          <p:cNvPr id="3" name="Left Content"/>
          <p:cNvSpPr>
            <a:spLocks noGrp="1"/>
          </p:cNvSpPr>
          <p:nvPr>
            <p:ph sz="half" idx="1" hasCustomPrompt="1"/>
          </p:nvPr>
        </p:nvSpPr>
        <p:spPr>
          <a:xfrm>
            <a:off x="457200" y="1631758"/>
            <a:ext cx="5568696" cy="4494722"/>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4" name="Right Content"/>
          <p:cNvSpPr>
            <a:spLocks noGrp="1"/>
          </p:cNvSpPr>
          <p:nvPr>
            <p:ph sz="half" idx="2" hasCustomPrompt="1"/>
          </p:nvPr>
        </p:nvSpPr>
        <p:spPr>
          <a:xfrm>
            <a:off x="6227064" y="1631758"/>
            <a:ext cx="5568696" cy="4494722"/>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9" name="Text Placeholder 4">
            <a:extLst>
              <a:ext uri="{FF2B5EF4-FFF2-40B4-BE49-F238E27FC236}">
                <a16:creationId xmlns:a16="http://schemas.microsoft.com/office/drawing/2014/main" id="{B426A431-D4CC-45F2-ADA0-427E722EFA25}"/>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7" name="Slide Number"/>
          <p:cNvSpPr>
            <a:spLocks noGrp="1"/>
          </p:cNvSpPr>
          <p:nvPr>
            <p:ph type="sldNum" sz="quarter" idx="12"/>
          </p:nvPr>
        </p:nvSpPr>
        <p:spPr/>
        <p:txBody>
          <a:bodyPr/>
          <a:lstStyle/>
          <a:p>
            <a:fld id="{BABF4E83-61DB-418F-A99F-17BC9BB58EF6}" type="slidenum">
              <a:rPr lang="en-US" smtClean="0"/>
              <a:t>‹#›</a:t>
            </a:fld>
            <a:endParaRPr lang="en-US"/>
          </a:p>
        </p:txBody>
      </p:sp>
      <p:sp>
        <p:nvSpPr>
          <p:cNvPr id="18" name="Rectangle 17">
            <a:extLst>
              <a:ext uri="{FF2B5EF4-FFF2-40B4-BE49-F238E27FC236}">
                <a16:creationId xmlns:a16="http://schemas.microsoft.com/office/drawing/2014/main" id="{29D49F9F-4669-0BA2-BE71-9C3D58FCBFE6}"/>
              </a:ext>
            </a:extLst>
          </p:cNvPr>
          <p:cNvSpPr/>
          <p:nvPr userDrawn="1"/>
        </p:nvSpPr>
        <p:spPr>
          <a:xfrm>
            <a:off x="0" y="-1"/>
            <a:ext cx="12232757" cy="279869"/>
          </a:xfrm>
          <a:prstGeom prst="rect">
            <a:avLst/>
          </a:prstGeom>
          <a:gradFill flip="none" rotWithShape="1">
            <a:gsLst>
              <a:gs pos="0">
                <a:schemeClr val="accent1">
                  <a:lumMod val="40000"/>
                  <a:lumOff val="60000"/>
                </a:schemeClr>
              </a:gs>
              <a:gs pos="50000">
                <a:schemeClr val="accent1">
                  <a:lumMod val="40000"/>
                  <a:lumOff val="60000"/>
                </a:schemeClr>
              </a:gs>
              <a:gs pos="100000">
                <a:schemeClr val="bg2">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grpSp>
        <p:nvGrpSpPr>
          <p:cNvPr id="2" name="Group 1">
            <a:extLst>
              <a:ext uri="{FF2B5EF4-FFF2-40B4-BE49-F238E27FC236}">
                <a16:creationId xmlns:a16="http://schemas.microsoft.com/office/drawing/2014/main" id="{C7F84EAD-E64A-32E8-652F-C284942D7F86}"/>
              </a:ext>
            </a:extLst>
          </p:cNvPr>
          <p:cNvGrpSpPr/>
          <p:nvPr userDrawn="1"/>
        </p:nvGrpSpPr>
        <p:grpSpPr>
          <a:xfrm>
            <a:off x="200164" y="210525"/>
            <a:ext cx="1325880" cy="1325880"/>
            <a:chOff x="457201" y="1447800"/>
            <a:chExt cx="640080" cy="640080"/>
          </a:xfrm>
        </p:grpSpPr>
        <p:sp>
          <p:nvSpPr>
            <p:cNvPr id="6" name="Oval 5">
              <a:extLst>
                <a:ext uri="{FF2B5EF4-FFF2-40B4-BE49-F238E27FC236}">
                  <a16:creationId xmlns:a16="http://schemas.microsoft.com/office/drawing/2014/main" id="{D3D22CCA-AB17-D76D-12C7-A5365C730213}"/>
                </a:ext>
              </a:extLst>
            </p:cNvPr>
            <p:cNvSpPr>
              <a:spLocks noChangeAspect="1"/>
            </p:cNvSpPr>
            <p:nvPr userDrawn="1"/>
          </p:nvSpPr>
          <p:spPr>
            <a:xfrm>
              <a:off x="457201" y="1447800"/>
              <a:ext cx="640080" cy="64008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44ACD125-6663-07C5-78F7-F2FF88B5571A}"/>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44059" y="1534658"/>
              <a:ext cx="466364" cy="466364"/>
            </a:xfrm>
            <a:prstGeom prst="rect">
              <a:avLst/>
            </a:prstGeom>
          </p:spPr>
        </p:pic>
      </p:grpSp>
      <p:sp>
        <p:nvSpPr>
          <p:cNvPr id="19" name="Title 1">
            <a:extLst>
              <a:ext uri="{FF2B5EF4-FFF2-40B4-BE49-F238E27FC236}">
                <a16:creationId xmlns:a16="http://schemas.microsoft.com/office/drawing/2014/main" id="{CF788290-9CFB-65E2-87C6-CC4CBDE1B527}"/>
              </a:ext>
            </a:extLst>
          </p:cNvPr>
          <p:cNvSpPr>
            <a:spLocks noGrp="1"/>
          </p:cNvSpPr>
          <p:nvPr>
            <p:ph type="title" hasCustomPrompt="1"/>
          </p:nvPr>
        </p:nvSpPr>
        <p:spPr>
          <a:xfrm>
            <a:off x="1726208" y="0"/>
            <a:ext cx="10069551" cy="1107996"/>
          </a:xfrm>
        </p:spPr>
        <p:txBody>
          <a:bodyPr/>
          <a:lstStyle>
            <a:lvl1pPr>
              <a:defRPr>
                <a:solidFill>
                  <a:schemeClr val="accent2"/>
                </a:solidFill>
              </a:defRPr>
            </a:lvl1pPr>
          </a:lstStyle>
          <a:p>
            <a:r>
              <a:rPr lang="en-US"/>
              <a:t>Click to edit Master title style for Activities</a:t>
            </a:r>
          </a:p>
        </p:txBody>
      </p:sp>
    </p:spTree>
    <p:extLst>
      <p:ext uri="{BB962C8B-B14F-4D97-AF65-F5344CB8AC3E}">
        <p14:creationId xmlns:p14="http://schemas.microsoft.com/office/powerpoint/2010/main" val="3319011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381000" y="0"/>
            <a:ext cx="11414760" cy="1107996"/>
          </a:xfrm>
        </p:spPr>
        <p:txBody>
          <a:bodyPr>
            <a:noAutofit/>
          </a:bodyPr>
          <a:lstStyle>
            <a:lvl1pPr>
              <a:defRPr baseline="0"/>
            </a:lvl1pPr>
          </a:lstStyle>
          <a:p>
            <a:r>
              <a:rPr lang="en-US"/>
              <a:t>The Two Content Layout Can Have a Bullet List, Table, Graph, SmartArt, or Picture on Either Side</a:t>
            </a:r>
          </a:p>
        </p:txBody>
      </p:sp>
      <p:sp>
        <p:nvSpPr>
          <p:cNvPr id="3" name="Left Content"/>
          <p:cNvSpPr>
            <a:spLocks noGrp="1"/>
          </p:cNvSpPr>
          <p:nvPr>
            <p:ph sz="half" idx="1" hasCustomPrompt="1"/>
          </p:nvPr>
        </p:nvSpPr>
        <p:spPr>
          <a:xfrm>
            <a:off x="381000" y="1280160"/>
            <a:ext cx="5644896" cy="4563291"/>
          </a:xfrm>
        </p:spPr>
        <p:txBody>
          <a:bodyPr/>
          <a:lstStyle>
            <a:lvl1pPr>
              <a:buClr>
                <a:schemeClr val="tx1"/>
              </a:buClr>
              <a:defRPr sz="2000"/>
            </a:lvl1pPr>
            <a:lvl2pPr>
              <a:buClr>
                <a:schemeClr val="tx1"/>
              </a:buClr>
              <a:defRPr sz="2000"/>
            </a:lvl2pPr>
            <a:lvl3pPr>
              <a:buClr>
                <a:schemeClr val="tx1"/>
              </a:buClr>
              <a:defRPr sz="2000"/>
            </a:lvl3pPr>
            <a:lvl4pPr>
              <a:buClr>
                <a:schemeClr val="tx1"/>
              </a:buClr>
              <a:defRPr sz="2000"/>
            </a:lvl4pPr>
            <a:lvl5pPr>
              <a:buClr>
                <a:schemeClr val="tx1"/>
              </a:buClr>
              <a:defRPr sz="2000"/>
            </a:lvl5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4" name="Right Content"/>
          <p:cNvSpPr>
            <a:spLocks noGrp="1"/>
          </p:cNvSpPr>
          <p:nvPr>
            <p:ph sz="half" idx="2" hasCustomPrompt="1"/>
          </p:nvPr>
        </p:nvSpPr>
        <p:spPr>
          <a:xfrm>
            <a:off x="6166106" y="1280160"/>
            <a:ext cx="5629654" cy="4563291"/>
          </a:xfrm>
        </p:spPr>
        <p:txBody>
          <a:bodyPr/>
          <a:lstStyle>
            <a:lvl1pPr>
              <a:buClr>
                <a:schemeClr val="tx1"/>
              </a:buClr>
              <a:defRPr sz="2000"/>
            </a:lvl1pPr>
            <a:lvl2pPr>
              <a:buClr>
                <a:schemeClr val="tx1"/>
              </a:buClr>
              <a:defRPr sz="2000"/>
            </a:lvl2pPr>
            <a:lvl3pPr>
              <a:buClr>
                <a:schemeClr val="tx1"/>
              </a:buClr>
              <a:defRPr sz="2000"/>
            </a:lvl3pPr>
            <a:lvl4pPr>
              <a:buClr>
                <a:schemeClr val="tx1"/>
              </a:buClr>
              <a:defRPr sz="2000"/>
            </a:lvl4pPr>
            <a:lvl5pPr>
              <a:buClr>
                <a:schemeClr val="tx1"/>
              </a:buClr>
              <a:defRPr sz="2000"/>
            </a:lvl5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7" name="Slide Number"/>
          <p:cNvSpPr>
            <a:spLocks noGrp="1"/>
          </p:cNvSpPr>
          <p:nvPr>
            <p:ph type="sldNum" sz="quarter" idx="12"/>
          </p:nvPr>
        </p:nvSpPr>
        <p:spPr/>
        <p:txBody>
          <a:bodyPr/>
          <a:lstStyle/>
          <a:p>
            <a:fld id="{BABF4E83-61DB-418F-A99F-17BC9BB58EF6}" type="slidenum">
              <a:rPr lang="en-US" smtClean="0"/>
              <a:t>‹#›</a:t>
            </a:fld>
            <a:endParaRPr lang="en-US"/>
          </a:p>
        </p:txBody>
      </p:sp>
      <p:sp>
        <p:nvSpPr>
          <p:cNvPr id="2" name="Text Placeholder 4">
            <a:extLst>
              <a:ext uri="{FF2B5EF4-FFF2-40B4-BE49-F238E27FC236}">
                <a16:creationId xmlns:a16="http://schemas.microsoft.com/office/drawing/2014/main" id="{AE643773-C177-1521-9A14-5D00E6549061}"/>
              </a:ext>
            </a:extLst>
          </p:cNvPr>
          <p:cNvSpPr>
            <a:spLocks noGrp="1"/>
          </p:cNvSpPr>
          <p:nvPr>
            <p:ph type="body" sz="quarter" idx="16" hasCustomPrompt="1"/>
          </p:nvPr>
        </p:nvSpPr>
        <p:spPr>
          <a:xfrm>
            <a:off x="566057" y="5921828"/>
            <a:ext cx="11229703" cy="322137"/>
          </a:xfrm>
        </p:spPr>
        <p:txBody>
          <a:bodyPr anchor="b" anchorCtr="0">
            <a:noAutofit/>
          </a:bodyPr>
          <a:lstStyle>
            <a:lvl1pPr marL="0" indent="0">
              <a:lnSpc>
                <a:spcPct val="100000"/>
              </a:lnSpc>
              <a:spcBef>
                <a:spcPts val="0"/>
              </a:spcBef>
              <a:buNone/>
              <a:defRPr sz="900"/>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Tree>
    <p:extLst>
      <p:ext uri="{BB962C8B-B14F-4D97-AF65-F5344CB8AC3E}">
        <p14:creationId xmlns:p14="http://schemas.microsoft.com/office/powerpoint/2010/main" val="3680841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First Level No Bullet Layout</a:t>
            </a:r>
          </a:p>
        </p:txBody>
      </p:sp>
      <p:sp>
        <p:nvSpPr>
          <p:cNvPr id="4" name="Content Placeholder 3"/>
          <p:cNvSpPr>
            <a:spLocks noGrp="1"/>
          </p:cNvSpPr>
          <p:nvPr>
            <p:ph sz="quarter" idx="14" hasCustomPrompt="1"/>
          </p:nvPr>
        </p:nvSpPr>
        <p:spPr>
          <a:xfrm>
            <a:off x="381000" y="1280160"/>
            <a:ext cx="11414760" cy="4554583"/>
          </a:xfrm>
        </p:spPr>
        <p:txBody>
          <a:bodyPr>
            <a:noAutofit/>
          </a:bodyPr>
          <a:lstStyle>
            <a:lvl1pPr marL="0" indent="0">
              <a:lnSpc>
                <a:spcPct val="100000"/>
              </a:lnSpc>
              <a:spcBef>
                <a:spcPts val="1800"/>
              </a:spcBef>
              <a:buClr>
                <a:schemeClr val="tx1"/>
              </a:buClr>
              <a:buNone/>
              <a:defRPr sz="2400">
                <a:solidFill>
                  <a:schemeClr val="tx1"/>
                </a:solidFill>
              </a:defRPr>
            </a:lvl1pPr>
            <a:lvl2pPr marL="320040" indent="-320040">
              <a:lnSpc>
                <a:spcPct val="100000"/>
              </a:lnSpc>
              <a:spcBef>
                <a:spcPts val="600"/>
              </a:spcBef>
              <a:buClr>
                <a:schemeClr val="tx1"/>
              </a:buClr>
              <a:buFont typeface="Times New Roman" panose="02020603050405020304" pitchFamily="18" charset="0"/>
              <a:buChar char="•"/>
              <a:defRPr sz="2400">
                <a:solidFill>
                  <a:schemeClr val="tx1"/>
                </a:solidFill>
              </a:defRPr>
            </a:lvl2pPr>
            <a:lvl3pPr marL="640080" indent="-320040">
              <a:lnSpc>
                <a:spcPct val="100000"/>
              </a:lnSpc>
              <a:spcBef>
                <a:spcPts val="600"/>
              </a:spcBef>
              <a:buClr>
                <a:schemeClr val="tx1"/>
              </a:buClr>
              <a:buFont typeface="Arial Narrow" panose="020B0606020202030204" pitchFamily="34" charset="0"/>
              <a:buChar char="–"/>
              <a:defRPr sz="2400">
                <a:solidFill>
                  <a:schemeClr val="tx1"/>
                </a:solidFill>
              </a:defRPr>
            </a:lvl3pPr>
            <a:lvl4pPr marL="960120" indent="-320040">
              <a:lnSpc>
                <a:spcPct val="100000"/>
              </a:lnSpc>
              <a:spcBef>
                <a:spcPts val="600"/>
              </a:spcBef>
              <a:buClr>
                <a:schemeClr val="tx1"/>
              </a:buClr>
              <a:buFont typeface="Arial Narrow" panose="020B0606020202030204" pitchFamily="34" charset="0"/>
              <a:buChar char="»"/>
              <a:defRPr sz="2400">
                <a:solidFill>
                  <a:schemeClr val="tx1"/>
                </a:solidFill>
              </a:defRPr>
            </a:lvl4pPr>
            <a:lvl5pPr marL="1280160" indent="-320040">
              <a:lnSpc>
                <a:spcPct val="100000"/>
              </a:lnSpc>
              <a:spcBef>
                <a:spcPts val="600"/>
              </a:spcBef>
              <a:buClr>
                <a:schemeClr val="tx1"/>
              </a:buClr>
              <a:buFont typeface="Arial Narrow" panose="020B0606020202030204" pitchFamily="34" charset="0"/>
              <a:buChar char="◦"/>
              <a:defRPr sz="2400">
                <a:solidFill>
                  <a:schemeClr val="tx1"/>
                </a:solidFill>
              </a:defRPr>
            </a:lvl5pPr>
            <a:lvl6pPr marL="1600200" indent="-320040">
              <a:lnSpc>
                <a:spcPct val="100000"/>
              </a:lnSpc>
              <a:spcBef>
                <a:spcPts val="600"/>
              </a:spcBef>
              <a:buClr>
                <a:schemeClr val="tx1"/>
              </a:buClr>
              <a:buFont typeface="Arial Narrow" panose="020B0606020202030204" pitchFamily="34" charset="0"/>
              <a:buChar char="›"/>
              <a:defRPr sz="2400" baseline="0">
                <a:solidFill>
                  <a:schemeClr val="tx1"/>
                </a:solidFill>
              </a:defRPr>
            </a:lvl6pPr>
          </a:lstStyle>
          <a:p>
            <a:pPr lvl="0"/>
            <a:r>
              <a:rPr lang="en-US"/>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
        <p:nvSpPr>
          <p:cNvPr id="3" name="Text Placeholder 4">
            <a:extLst>
              <a:ext uri="{FF2B5EF4-FFF2-40B4-BE49-F238E27FC236}">
                <a16:creationId xmlns:a16="http://schemas.microsoft.com/office/drawing/2014/main" id="{494112AB-126F-E99E-3C57-D6175457E532}"/>
              </a:ext>
            </a:extLst>
          </p:cNvPr>
          <p:cNvSpPr>
            <a:spLocks noGrp="1"/>
          </p:cNvSpPr>
          <p:nvPr>
            <p:ph type="body" sz="quarter" idx="16" hasCustomPrompt="1"/>
          </p:nvPr>
        </p:nvSpPr>
        <p:spPr>
          <a:xfrm>
            <a:off x="566057" y="5921828"/>
            <a:ext cx="11229703" cy="322137"/>
          </a:xfrm>
        </p:spPr>
        <p:txBody>
          <a:bodyPr anchor="b" anchorCtr="0">
            <a:noAutofit/>
          </a:bodyPr>
          <a:lstStyle>
            <a:lvl1pPr marL="0" indent="0">
              <a:lnSpc>
                <a:spcPct val="100000"/>
              </a:lnSpc>
              <a:spcBef>
                <a:spcPts val="0"/>
              </a:spcBef>
              <a:buNone/>
              <a:defRPr sz="900"/>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Tree>
    <p:extLst>
      <p:ext uri="{BB962C8B-B14F-4D97-AF65-F5344CB8AC3E}">
        <p14:creationId xmlns:p14="http://schemas.microsoft.com/office/powerpoint/2010/main" val="984574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image" Target="../media/image1.svg"/><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slideLayout" Target="../slideLayouts/slideLayout64.xml"/><Relationship Id="rId3" Type="http://schemas.openxmlformats.org/officeDocument/2006/relationships/slideLayout" Target="../slideLayouts/slideLayout49.xml"/><Relationship Id="rId21" Type="http://schemas.openxmlformats.org/officeDocument/2006/relationships/image" Target="../media/image6.png"/><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20" Type="http://schemas.openxmlformats.org/officeDocument/2006/relationships/theme" Target="../theme/theme3.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10" Type="http://schemas.openxmlformats.org/officeDocument/2006/relationships/slideLayout" Target="../slideLayouts/slideLayout56.xml"/><Relationship Id="rId19" Type="http://schemas.openxmlformats.org/officeDocument/2006/relationships/slideLayout" Target="../slideLayouts/slideLayout65.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C209EF0-0796-4BA2-83F7-4FBC87200306}"/>
              </a:ext>
            </a:extLst>
          </p:cNvPr>
          <p:cNvCxnSpPr>
            <a:cxnSpLocks/>
          </p:cNvCxnSpPr>
          <p:nvPr userDrawn="1"/>
        </p:nvCxnSpPr>
        <p:spPr>
          <a:xfrm>
            <a:off x="-17685" y="6333989"/>
            <a:ext cx="1182868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19226335-F236-3815-EB16-8703F202198B}"/>
              </a:ext>
            </a:extLst>
          </p:cNvPr>
          <p:cNvSpPr/>
          <p:nvPr userDrawn="1"/>
        </p:nvSpPr>
        <p:spPr>
          <a:xfrm>
            <a:off x="351693" y="6268065"/>
            <a:ext cx="386168" cy="1253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5" name="Title Placeholder"/>
          <p:cNvSpPr>
            <a:spLocks noGrp="1"/>
          </p:cNvSpPr>
          <p:nvPr userDrawn="1">
            <p:ph type="title"/>
          </p:nvPr>
        </p:nvSpPr>
        <p:spPr>
          <a:xfrm>
            <a:off x="396240" y="0"/>
            <a:ext cx="11399520" cy="1107996"/>
          </a:xfrm>
          <a:prstGeom prst="rect">
            <a:avLst/>
          </a:prstGeom>
        </p:spPr>
        <p:txBody>
          <a:bodyPr vert="horz" lIns="0" tIns="0" rIns="0" bIns="0" rtlCol="0" anchor="b" anchorCtr="0">
            <a:noAutofit/>
          </a:bodyPr>
          <a:lstStyle/>
          <a:p>
            <a:r>
              <a:rPr lang="en-US"/>
              <a:t>Wide Screen Slide Titles Are 36 Points (pts.), Accent 2 Color</a:t>
            </a:r>
          </a:p>
        </p:txBody>
      </p:sp>
      <p:sp>
        <p:nvSpPr>
          <p:cNvPr id="12" name="Text Placeholder"/>
          <p:cNvSpPr>
            <a:spLocks noGrp="1"/>
          </p:cNvSpPr>
          <p:nvPr userDrawn="1">
            <p:ph type="body" idx="1"/>
          </p:nvPr>
        </p:nvSpPr>
        <p:spPr>
          <a:xfrm>
            <a:off x="381000" y="1280160"/>
            <a:ext cx="11414760" cy="4846320"/>
          </a:xfrm>
          <a:prstGeom prst="rect">
            <a:avLst/>
          </a:prstGeom>
          <a:ln>
            <a:noFill/>
          </a:ln>
        </p:spPr>
        <p:txBody>
          <a:bodyPr vert="horz" lIns="0" tIns="0" rIns="0" bIns="0" rtlCol="0">
            <a:normAutofit/>
          </a:bodyPr>
          <a:lstStyle/>
          <a:p>
            <a:pPr lvl="0"/>
            <a:r>
              <a:rPr lang="en-US"/>
              <a:t>Bullet 1, bullet character 149. Wide screen content and all bullet text is Calibri 24 pts., dark gray.</a:t>
            </a:r>
          </a:p>
          <a:p>
            <a:pPr lvl="1"/>
            <a:r>
              <a:rPr lang="en-US"/>
              <a:t>Bullet 2, bullet character 150</a:t>
            </a:r>
          </a:p>
          <a:p>
            <a:pPr lvl="2"/>
            <a:r>
              <a:rPr lang="en-US"/>
              <a:t>Bullet 3, bullet character 187</a:t>
            </a:r>
          </a:p>
          <a:p>
            <a:pPr lvl="3"/>
            <a:r>
              <a:rPr lang="en-US"/>
              <a:t>Bullet 4, bullet character Unicode 25E6</a:t>
            </a:r>
          </a:p>
          <a:p>
            <a:pPr lvl="4"/>
            <a:r>
              <a:rPr lang="en-US"/>
              <a:t>Bullet 5, bullet character 155</a:t>
            </a:r>
          </a:p>
        </p:txBody>
      </p:sp>
      <p:sp>
        <p:nvSpPr>
          <p:cNvPr id="6" name="Slide Number"/>
          <p:cNvSpPr>
            <a:spLocks noGrp="1"/>
          </p:cNvSpPr>
          <p:nvPr userDrawn="1">
            <p:ph type="sldNum" sz="quarter" idx="4"/>
          </p:nvPr>
        </p:nvSpPr>
        <p:spPr>
          <a:xfrm>
            <a:off x="11643561" y="6585203"/>
            <a:ext cx="153888" cy="153888"/>
          </a:xfrm>
          <a:prstGeom prst="rect">
            <a:avLst/>
          </a:prstGeom>
        </p:spPr>
        <p:txBody>
          <a:bodyPr vert="horz" wrap="none" lIns="0" tIns="0" rIns="0" bIns="0" rtlCol="0" anchor="b" anchorCtr="0">
            <a:spAutoFit/>
          </a:bodyPr>
          <a:lstStyle>
            <a:lvl1pPr algn="r">
              <a:defRPr sz="1000" b="0" i="0">
                <a:solidFill>
                  <a:schemeClr val="tx1"/>
                </a:solidFill>
                <a:latin typeface="+mn-lt"/>
                <a:ea typeface="Calibri"/>
                <a:cs typeface="Calibri"/>
              </a:defRPr>
            </a:lvl1pPr>
          </a:lstStyle>
          <a:p>
            <a:fld id="{99A20822-4A49-4D36-86E3-300BA48D3F00}" type="slidenum">
              <a:rPr lang="en-US" smtClean="0"/>
              <a:pPr/>
              <a:t>‹#›</a:t>
            </a:fld>
            <a:endParaRPr lang="en-US"/>
          </a:p>
        </p:txBody>
      </p:sp>
      <p:pic>
        <p:nvPicPr>
          <p:cNvPr id="20" name="Graphic 19">
            <a:extLst>
              <a:ext uri="{FF2B5EF4-FFF2-40B4-BE49-F238E27FC236}">
                <a16:creationId xmlns:a16="http://schemas.microsoft.com/office/drawing/2014/main" id="{AF9417D0-2F7D-BDE4-64C1-8295AD705C14}"/>
              </a:ext>
            </a:extLst>
          </p:cNvPr>
          <p:cNvPicPr>
            <a:picLocks noChangeAspect="1"/>
          </p:cNvPicPr>
          <p:nvPr userDrawn="1"/>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322485" y="6126480"/>
            <a:ext cx="1277733" cy="667786"/>
          </a:xfrm>
          <a:prstGeom prst="rect">
            <a:avLst/>
          </a:prstGeom>
        </p:spPr>
      </p:pic>
    </p:spTree>
    <p:extLst>
      <p:ext uri="{BB962C8B-B14F-4D97-AF65-F5344CB8AC3E}">
        <p14:creationId xmlns:p14="http://schemas.microsoft.com/office/powerpoint/2010/main" val="397854331"/>
      </p:ext>
    </p:extLst>
  </p:cSld>
  <p:clrMap bg1="lt1" tx1="dk1" bg2="lt2" tx2="dk2" accent1="accent1" accent2="accent2" accent3="accent3" accent4="accent4" accent5="accent5" accent6="accent6" hlink="hlink" folHlink="folHlink"/>
  <p:sldLayoutIdLst>
    <p:sldLayoutId id="2147483675" r:id="rId1"/>
    <p:sldLayoutId id="2147483683" r:id="rId2"/>
    <p:sldLayoutId id="2147483676" r:id="rId3"/>
    <p:sldLayoutId id="2147483684" r:id="rId4"/>
    <p:sldLayoutId id="2147483662" r:id="rId5"/>
    <p:sldLayoutId id="2147483686" r:id="rId6"/>
    <p:sldLayoutId id="2147483689" r:id="rId7"/>
    <p:sldLayoutId id="2147483666" r:id="rId8"/>
    <p:sldLayoutId id="2147483667" r:id="rId9"/>
    <p:sldLayoutId id="2147483668" r:id="rId10"/>
    <p:sldLayoutId id="2147483669" r:id="rId11"/>
    <p:sldLayoutId id="2147483670" r:id="rId12"/>
    <p:sldLayoutId id="2147483671" r:id="rId13"/>
    <p:sldLayoutId id="2147483672" r:id="rId14"/>
    <p:sldLayoutId id="2147483690" r:id="rId15"/>
    <p:sldLayoutId id="2147483692" r:id="rId16"/>
    <p:sldLayoutId id="2147483691" r:id="rId17"/>
    <p:sldLayoutId id="2147483673" r:id="rId18"/>
    <p:sldLayoutId id="2147483685" r:id="rId19"/>
    <p:sldLayoutId id="2147483682" r:id="rId20"/>
    <p:sldLayoutId id="2147483717" r:id="rId21"/>
    <p:sldLayoutId id="2147483718" r:id="rId22"/>
    <p:sldLayoutId id="2147483719" r:id="rId23"/>
    <p:sldLayoutId id="2147483720" r:id="rId24"/>
    <p:sldLayoutId id="2147483741" r:id="rId25"/>
  </p:sldLayoutIdLst>
  <p:hf hdr="0" ftr="0" dt="0"/>
  <p:txStyles>
    <p:titleStyle>
      <a:lvl1pPr algn="l" defTabSz="685800" rtl="0" eaLnBrk="1" latinLnBrk="0" hangingPunct="1">
        <a:lnSpc>
          <a:spcPct val="90000"/>
        </a:lnSpc>
        <a:spcBef>
          <a:spcPct val="0"/>
        </a:spcBef>
        <a:buNone/>
        <a:defRPr sz="3600" b="1" i="0" kern="1200" baseline="0">
          <a:solidFill>
            <a:schemeClr val="accent2"/>
          </a:solidFill>
          <a:latin typeface="+mj-lt"/>
          <a:ea typeface="+mj-ea"/>
          <a:cs typeface="Calibri"/>
        </a:defRPr>
      </a:lvl1pPr>
    </p:titleStyle>
    <p:bodyStyle>
      <a:lvl1pPr marL="320040" marR="0" indent="-320040" algn="l" defTabSz="685800" rtl="0" eaLnBrk="1" fontAlgn="auto" latinLnBrk="0" hangingPunct="1">
        <a:lnSpc>
          <a:spcPct val="100000"/>
        </a:lnSpc>
        <a:spcBef>
          <a:spcPts val="1800"/>
        </a:spcBef>
        <a:spcAft>
          <a:spcPts val="0"/>
        </a:spcAft>
        <a:buClr>
          <a:schemeClr val="tx1"/>
        </a:buClr>
        <a:buSzPct val="100000"/>
        <a:buFont typeface="Times New Roman" panose="02020603050405020304" pitchFamily="18" charset="0"/>
        <a:buChar char="•"/>
        <a:tabLst/>
        <a:defRPr sz="2400" b="0" i="0" kern="1200">
          <a:solidFill>
            <a:schemeClr val="tx2"/>
          </a:solidFill>
          <a:latin typeface="+mn-lt"/>
          <a:ea typeface="Calibri"/>
          <a:cs typeface="Calibri"/>
        </a:defRPr>
      </a:lvl1pPr>
      <a:lvl2pPr marL="64008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400" b="0" i="0" kern="1200">
          <a:solidFill>
            <a:schemeClr val="tx2"/>
          </a:solidFill>
          <a:latin typeface="+mn-lt"/>
          <a:ea typeface="Calibri"/>
          <a:cs typeface="Calibri"/>
        </a:defRPr>
      </a:lvl2pPr>
      <a:lvl3pPr marL="100584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400" b="0" i="0" kern="1200">
          <a:solidFill>
            <a:schemeClr val="tx2"/>
          </a:solidFill>
          <a:latin typeface="+mn-lt"/>
          <a:ea typeface="Calibri"/>
          <a:cs typeface="Calibri"/>
        </a:defRPr>
      </a:lvl3pPr>
      <a:lvl4pPr marL="1325880" marR="0" indent="-320040" algn="l" defTabSz="685800" rtl="0" eaLnBrk="1" fontAlgn="auto" latinLnBrk="0" hangingPunct="1">
        <a:lnSpc>
          <a:spcPct val="100000"/>
        </a:lnSpc>
        <a:spcBef>
          <a:spcPts val="600"/>
        </a:spcBef>
        <a:spcAft>
          <a:spcPts val="0"/>
        </a:spcAft>
        <a:buClr>
          <a:schemeClr val="tx1"/>
        </a:buClr>
        <a:buSzPct val="110000"/>
        <a:buFont typeface="Calibri" panose="020F0502020204030204" pitchFamily="34" charset="0"/>
        <a:buChar char="◦"/>
        <a:tabLst/>
        <a:defRPr sz="2400" b="0" i="0" kern="1200">
          <a:solidFill>
            <a:schemeClr val="tx2"/>
          </a:solidFill>
          <a:latin typeface="+mn-lt"/>
          <a:ea typeface="Calibri"/>
          <a:cs typeface="Calibri"/>
        </a:defRPr>
      </a:lvl4pPr>
      <a:lvl5pPr marL="164592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400" b="0" i="0" kern="1200">
          <a:solidFill>
            <a:schemeClr val="tx2"/>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240" userDrawn="1">
          <p15:clr>
            <a:srgbClr val="F26B43"/>
          </p15:clr>
        </p15:guide>
        <p15:guide id="4" pos="74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C209EF0-0796-4BA2-83F7-4FBC87200306}"/>
              </a:ext>
            </a:extLst>
          </p:cNvPr>
          <p:cNvCxnSpPr>
            <a:cxnSpLocks/>
          </p:cNvCxnSpPr>
          <p:nvPr userDrawn="1"/>
        </p:nvCxnSpPr>
        <p:spPr>
          <a:xfrm>
            <a:off x="-17685" y="6333989"/>
            <a:ext cx="1182868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19226335-F236-3815-EB16-8703F202198B}"/>
              </a:ext>
            </a:extLst>
          </p:cNvPr>
          <p:cNvSpPr/>
          <p:nvPr userDrawn="1"/>
        </p:nvSpPr>
        <p:spPr>
          <a:xfrm>
            <a:off x="351693" y="6268065"/>
            <a:ext cx="386168" cy="1253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5" name="Title Placeholder"/>
          <p:cNvSpPr>
            <a:spLocks noGrp="1"/>
          </p:cNvSpPr>
          <p:nvPr userDrawn="1">
            <p:ph type="title"/>
          </p:nvPr>
        </p:nvSpPr>
        <p:spPr>
          <a:xfrm>
            <a:off x="396240" y="0"/>
            <a:ext cx="11399520" cy="1107996"/>
          </a:xfrm>
          <a:prstGeom prst="rect">
            <a:avLst/>
          </a:prstGeom>
        </p:spPr>
        <p:txBody>
          <a:bodyPr vert="horz" lIns="0" tIns="0" rIns="0" bIns="0" rtlCol="0" anchor="b" anchorCtr="0">
            <a:noAutofit/>
          </a:bodyPr>
          <a:lstStyle/>
          <a:p>
            <a:r>
              <a:rPr lang="en-US"/>
              <a:t>Wide Screen Slide Titles Are 36 Points (pts.), Accent 2 Color</a:t>
            </a:r>
          </a:p>
        </p:txBody>
      </p:sp>
      <p:sp>
        <p:nvSpPr>
          <p:cNvPr id="12" name="Text Placeholder"/>
          <p:cNvSpPr>
            <a:spLocks noGrp="1"/>
          </p:cNvSpPr>
          <p:nvPr userDrawn="1">
            <p:ph type="body" idx="1"/>
          </p:nvPr>
        </p:nvSpPr>
        <p:spPr>
          <a:xfrm>
            <a:off x="381000" y="1280160"/>
            <a:ext cx="11414760" cy="4846320"/>
          </a:xfrm>
          <a:prstGeom prst="rect">
            <a:avLst/>
          </a:prstGeom>
          <a:ln>
            <a:noFill/>
          </a:ln>
        </p:spPr>
        <p:txBody>
          <a:bodyPr vert="horz" lIns="0" tIns="0" rIns="0" bIns="0" rtlCol="0">
            <a:normAutofit/>
          </a:bodyPr>
          <a:lstStyle/>
          <a:p>
            <a:pPr lvl="0"/>
            <a:r>
              <a:rPr lang="en-US"/>
              <a:t>Bullet 1, bullet character 149. Wide screen content and all bullet text is Calibri 24 pts., dark gray.</a:t>
            </a:r>
          </a:p>
          <a:p>
            <a:pPr lvl="1"/>
            <a:r>
              <a:rPr lang="en-US"/>
              <a:t>Bullet 2, bullet character 150</a:t>
            </a:r>
          </a:p>
          <a:p>
            <a:pPr lvl="2"/>
            <a:r>
              <a:rPr lang="en-US"/>
              <a:t>Bullet 3, bullet character 187</a:t>
            </a:r>
          </a:p>
          <a:p>
            <a:pPr lvl="3"/>
            <a:r>
              <a:rPr lang="en-US"/>
              <a:t>Bullet 4, bullet character Unicode 25E6</a:t>
            </a:r>
          </a:p>
          <a:p>
            <a:pPr lvl="4"/>
            <a:r>
              <a:rPr lang="en-US"/>
              <a:t>Bullet 5, bullet character 155</a:t>
            </a:r>
          </a:p>
        </p:txBody>
      </p:sp>
      <p:sp>
        <p:nvSpPr>
          <p:cNvPr id="6" name="Slide Number"/>
          <p:cNvSpPr>
            <a:spLocks noGrp="1"/>
          </p:cNvSpPr>
          <p:nvPr userDrawn="1">
            <p:ph type="sldNum" sz="quarter" idx="4"/>
          </p:nvPr>
        </p:nvSpPr>
        <p:spPr>
          <a:xfrm>
            <a:off x="11643561" y="6585203"/>
            <a:ext cx="153888" cy="153888"/>
          </a:xfrm>
          <a:prstGeom prst="rect">
            <a:avLst/>
          </a:prstGeom>
        </p:spPr>
        <p:txBody>
          <a:bodyPr vert="horz" wrap="none" lIns="0" tIns="0" rIns="0" bIns="0" rtlCol="0" anchor="b" anchorCtr="0">
            <a:spAutoFit/>
          </a:bodyPr>
          <a:lstStyle>
            <a:lvl1pPr algn="r">
              <a:defRPr sz="1000" b="0" i="0">
                <a:solidFill>
                  <a:schemeClr val="tx1"/>
                </a:solidFill>
                <a:latin typeface="+mn-lt"/>
                <a:ea typeface="Calibri"/>
                <a:cs typeface="Calibri"/>
              </a:defRPr>
            </a:lvl1pPr>
          </a:lstStyle>
          <a:p>
            <a:fld id="{99A20822-4A49-4D36-86E3-300BA48D3F00}" type="slidenum">
              <a:rPr lang="en-US" smtClean="0"/>
              <a:pPr/>
              <a:t>‹#›</a:t>
            </a:fld>
            <a:endParaRPr lang="en-US"/>
          </a:p>
        </p:txBody>
      </p:sp>
      <p:pic>
        <p:nvPicPr>
          <p:cNvPr id="20" name="Graphic 19">
            <a:extLst>
              <a:ext uri="{FF2B5EF4-FFF2-40B4-BE49-F238E27FC236}">
                <a16:creationId xmlns:a16="http://schemas.microsoft.com/office/drawing/2014/main" id="{AF9417D0-2F7D-BDE4-64C1-8295AD705C14}"/>
              </a:ext>
            </a:extLst>
          </p:cNvPr>
          <p:cNvPicPr>
            <a:picLocks noChangeAspect="1"/>
          </p:cNvPicPr>
          <p:nvPr userDrawn="1"/>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322485" y="6126480"/>
            <a:ext cx="1277733" cy="667786"/>
          </a:xfrm>
          <a:prstGeom prst="rect">
            <a:avLst/>
          </a:prstGeom>
        </p:spPr>
      </p:pic>
    </p:spTree>
    <p:extLst>
      <p:ext uri="{BB962C8B-B14F-4D97-AF65-F5344CB8AC3E}">
        <p14:creationId xmlns:p14="http://schemas.microsoft.com/office/powerpoint/2010/main" val="391406869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 id="2147483712" r:id="rId18"/>
    <p:sldLayoutId id="2147483713" r:id="rId19"/>
    <p:sldLayoutId id="2147483714" r:id="rId20"/>
    <p:sldLayoutId id="2147483715" r:id="rId21"/>
  </p:sldLayoutIdLst>
  <p:hf hdr="0" ftr="0" dt="0"/>
  <p:txStyles>
    <p:titleStyle>
      <a:lvl1pPr algn="l" defTabSz="685800" rtl="0" eaLnBrk="1" latinLnBrk="0" hangingPunct="1">
        <a:lnSpc>
          <a:spcPct val="90000"/>
        </a:lnSpc>
        <a:spcBef>
          <a:spcPct val="0"/>
        </a:spcBef>
        <a:buNone/>
        <a:defRPr sz="3600" b="1" i="0" kern="1200" baseline="0">
          <a:solidFill>
            <a:schemeClr val="accent2"/>
          </a:solidFill>
          <a:latin typeface="+mj-lt"/>
          <a:ea typeface="+mj-ea"/>
          <a:cs typeface="Calibri"/>
        </a:defRPr>
      </a:lvl1pPr>
    </p:titleStyle>
    <p:bodyStyle>
      <a:lvl1pPr marL="320040" marR="0" indent="-320040" algn="l" defTabSz="685800" rtl="0" eaLnBrk="1" fontAlgn="auto" latinLnBrk="0" hangingPunct="1">
        <a:lnSpc>
          <a:spcPct val="100000"/>
        </a:lnSpc>
        <a:spcBef>
          <a:spcPts val="1800"/>
        </a:spcBef>
        <a:spcAft>
          <a:spcPts val="0"/>
        </a:spcAft>
        <a:buClr>
          <a:schemeClr val="tx1"/>
        </a:buClr>
        <a:buSzPct val="100000"/>
        <a:buFont typeface="Times New Roman" panose="02020603050405020304" pitchFamily="18" charset="0"/>
        <a:buChar char="•"/>
        <a:tabLst/>
        <a:defRPr sz="2400" b="0" i="0" kern="1200">
          <a:solidFill>
            <a:schemeClr val="tx2"/>
          </a:solidFill>
          <a:latin typeface="+mn-lt"/>
          <a:ea typeface="Calibri"/>
          <a:cs typeface="Calibri"/>
        </a:defRPr>
      </a:lvl1pPr>
      <a:lvl2pPr marL="64008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400" b="0" i="0" kern="1200">
          <a:solidFill>
            <a:schemeClr val="tx2"/>
          </a:solidFill>
          <a:latin typeface="+mn-lt"/>
          <a:ea typeface="Calibri"/>
          <a:cs typeface="Calibri"/>
        </a:defRPr>
      </a:lvl2pPr>
      <a:lvl3pPr marL="100584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400" b="0" i="0" kern="1200">
          <a:solidFill>
            <a:schemeClr val="tx2"/>
          </a:solidFill>
          <a:latin typeface="+mn-lt"/>
          <a:ea typeface="Calibri"/>
          <a:cs typeface="Calibri"/>
        </a:defRPr>
      </a:lvl3pPr>
      <a:lvl4pPr marL="1325880" marR="0" indent="-320040" algn="l" defTabSz="685800" rtl="0" eaLnBrk="1" fontAlgn="auto" latinLnBrk="0" hangingPunct="1">
        <a:lnSpc>
          <a:spcPct val="100000"/>
        </a:lnSpc>
        <a:spcBef>
          <a:spcPts val="600"/>
        </a:spcBef>
        <a:spcAft>
          <a:spcPts val="0"/>
        </a:spcAft>
        <a:buClr>
          <a:schemeClr val="tx1"/>
        </a:buClr>
        <a:buSzPct val="110000"/>
        <a:buFont typeface="Calibri" panose="020F0502020204030204" pitchFamily="34" charset="0"/>
        <a:buChar char="◦"/>
        <a:tabLst/>
        <a:defRPr sz="2400" b="0" i="0" kern="1200">
          <a:solidFill>
            <a:schemeClr val="tx2"/>
          </a:solidFill>
          <a:latin typeface="+mn-lt"/>
          <a:ea typeface="Calibri"/>
          <a:cs typeface="Calibri"/>
        </a:defRPr>
      </a:lvl4pPr>
      <a:lvl5pPr marL="164592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400" b="0" i="0" kern="1200">
          <a:solidFill>
            <a:schemeClr val="tx2"/>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40">
          <p15:clr>
            <a:srgbClr val="F26B43"/>
          </p15:clr>
        </p15:guide>
        <p15:guide id="4" pos="74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C209EF0-0796-4BA2-83F7-4FBC87200306}"/>
              </a:ext>
            </a:extLst>
          </p:cNvPr>
          <p:cNvCxnSpPr>
            <a:cxnSpLocks/>
          </p:cNvCxnSpPr>
          <p:nvPr userDrawn="1"/>
        </p:nvCxnSpPr>
        <p:spPr>
          <a:xfrm flipV="1">
            <a:off x="0" y="6452898"/>
            <a:ext cx="118872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Title Placeholder"/>
          <p:cNvSpPr>
            <a:spLocks noGrp="1"/>
          </p:cNvSpPr>
          <p:nvPr userDrawn="1">
            <p:ph type="title"/>
          </p:nvPr>
        </p:nvSpPr>
        <p:spPr>
          <a:xfrm>
            <a:off x="457200" y="0"/>
            <a:ext cx="11338560" cy="1107996"/>
          </a:xfrm>
          <a:prstGeom prst="rect">
            <a:avLst/>
          </a:prstGeom>
        </p:spPr>
        <p:txBody>
          <a:bodyPr vert="horz" lIns="0" tIns="0" rIns="0" bIns="0" rtlCol="0" anchor="b" anchorCtr="0">
            <a:noAutofit/>
          </a:bodyPr>
          <a:lstStyle/>
          <a:p>
            <a:r>
              <a:rPr lang="en-US"/>
              <a:t>Wide Screen Slide Titles Are 40 Points (pts.), Accent 5 Color (RGB 0/118/189)</a:t>
            </a:r>
          </a:p>
        </p:txBody>
      </p:sp>
      <p:sp>
        <p:nvSpPr>
          <p:cNvPr id="12" name="Text Placeholder"/>
          <p:cNvSpPr>
            <a:spLocks noGrp="1"/>
          </p:cNvSpPr>
          <p:nvPr userDrawn="1">
            <p:ph type="body" idx="1"/>
          </p:nvPr>
        </p:nvSpPr>
        <p:spPr>
          <a:xfrm>
            <a:off x="457200" y="1280160"/>
            <a:ext cx="11338560" cy="4846320"/>
          </a:xfrm>
          <a:prstGeom prst="rect">
            <a:avLst/>
          </a:prstGeom>
          <a:ln>
            <a:noFill/>
          </a:ln>
        </p:spPr>
        <p:txBody>
          <a:bodyPr vert="horz" lIns="0" tIns="0" rIns="0" bIns="0" rtlCol="0">
            <a:normAutofit/>
          </a:bodyPr>
          <a:lstStyle/>
          <a:p>
            <a:pPr lvl="0"/>
            <a:r>
              <a:rPr lang="en-US"/>
              <a:t>Bullet 1, bullet character 149. Wide screen content and all bullet text is Calibri 28 pts., black. Copyright footer placeholder is behind the background and is shown only on the title and closing slides.</a:t>
            </a:r>
          </a:p>
          <a:p>
            <a:pPr lvl="1"/>
            <a:r>
              <a:rPr lang="en-US"/>
              <a:t>Bullet 2, bullet character 150</a:t>
            </a:r>
          </a:p>
          <a:p>
            <a:pPr lvl="2"/>
            <a:r>
              <a:rPr lang="en-US"/>
              <a:t>Bullet 3, bullet character 187</a:t>
            </a:r>
          </a:p>
          <a:p>
            <a:pPr lvl="3"/>
            <a:r>
              <a:rPr lang="en-US"/>
              <a:t>Bullet 4, bullet character Unicode 25E6</a:t>
            </a:r>
          </a:p>
          <a:p>
            <a:pPr lvl="4"/>
            <a:r>
              <a:rPr lang="en-US"/>
              <a:t>Bullet 5, bullet character 155</a:t>
            </a:r>
          </a:p>
        </p:txBody>
      </p:sp>
      <p:sp>
        <p:nvSpPr>
          <p:cNvPr id="2" name="Footer Placeholder 1"/>
          <p:cNvSpPr>
            <a:spLocks noGrp="1"/>
          </p:cNvSpPr>
          <p:nvPr>
            <p:ph type="ftr" sz="quarter" idx="3"/>
          </p:nvPr>
        </p:nvSpPr>
        <p:spPr>
          <a:xfrm>
            <a:off x="457198" y="6483095"/>
            <a:ext cx="8540496" cy="105606"/>
          </a:xfrm>
          <a:prstGeom prst="rect">
            <a:avLst/>
          </a:prstGeom>
          <a:ln>
            <a:noFill/>
          </a:ln>
        </p:spPr>
        <p:txBody>
          <a:bodyPr wrap="square" lIns="0" tIns="0" rIns="0" bIns="0" anchor="b" anchorCtr="0">
            <a:spAutoFit/>
          </a:bodyPr>
          <a:lstStyle>
            <a:lvl1pPr>
              <a:lnSpc>
                <a:spcPct val="85000"/>
              </a:lnSpc>
              <a:spcBef>
                <a:spcPts val="400"/>
              </a:spcBef>
              <a:defRPr lang="en-US" sz="800" b="0" i="0">
                <a:solidFill>
                  <a:schemeClr val="tx1"/>
                </a:solidFill>
                <a:latin typeface="Calibri"/>
                <a:ea typeface="Calibri"/>
                <a:cs typeface="Calibri"/>
              </a:defRPr>
            </a:lvl1pPr>
          </a:lstStyle>
          <a:p>
            <a:endParaRPr lang="en-US"/>
          </a:p>
        </p:txBody>
      </p:sp>
      <p:grpSp>
        <p:nvGrpSpPr>
          <p:cNvPr id="23" name="Group 22">
            <a:extLst>
              <a:ext uri="{FF2B5EF4-FFF2-40B4-BE49-F238E27FC236}">
                <a16:creationId xmlns:a16="http://schemas.microsoft.com/office/drawing/2014/main" id="{A3EA57B9-E196-48A3-920A-2A1560824D0E}"/>
              </a:ext>
            </a:extLst>
          </p:cNvPr>
          <p:cNvGrpSpPr/>
          <p:nvPr userDrawn="1"/>
        </p:nvGrpSpPr>
        <p:grpSpPr>
          <a:xfrm>
            <a:off x="0" y="6110529"/>
            <a:ext cx="12211833" cy="735561"/>
            <a:chOff x="0" y="6110529"/>
            <a:chExt cx="12211833" cy="735561"/>
          </a:xfrm>
        </p:grpSpPr>
        <p:sp>
          <p:nvSpPr>
            <p:cNvPr id="13" name="Rectangle 12">
              <a:extLst>
                <a:ext uri="{FF2B5EF4-FFF2-40B4-BE49-F238E27FC236}">
                  <a16:creationId xmlns:a16="http://schemas.microsoft.com/office/drawing/2014/main" id="{3B19FE59-A15D-4EF7-8978-1A9E0E58DC88}"/>
                </a:ext>
              </a:extLst>
            </p:cNvPr>
            <p:cNvSpPr/>
            <p:nvPr userDrawn="1"/>
          </p:nvSpPr>
          <p:spPr>
            <a:xfrm>
              <a:off x="0" y="6452898"/>
              <a:ext cx="12188952" cy="393192"/>
            </a:xfrm>
            <a:prstGeom prst="rect">
              <a:avLst/>
            </a:prstGeom>
            <a:solidFill>
              <a:schemeClr val="bg1"/>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Gill Sans MT"/>
                <a:ea typeface="+mn-ea"/>
                <a:cs typeface="+mn-cs"/>
              </a:endParaRPr>
            </a:p>
          </p:txBody>
        </p:sp>
        <p:sp>
          <p:nvSpPr>
            <p:cNvPr id="14" name="Organization">
              <a:extLst>
                <a:ext uri="{FF2B5EF4-FFF2-40B4-BE49-F238E27FC236}">
                  <a16:creationId xmlns:a16="http://schemas.microsoft.com/office/drawing/2014/main" id="{662FD0F5-E108-4A62-AB09-91131DFBB916}"/>
                </a:ext>
              </a:extLst>
            </p:cNvPr>
            <p:cNvSpPr txBox="1">
              <a:spLocks/>
            </p:cNvSpPr>
            <p:nvPr userDrawn="1"/>
          </p:nvSpPr>
          <p:spPr>
            <a:xfrm>
              <a:off x="457200" y="6519672"/>
              <a:ext cx="3671454" cy="158377"/>
            </a:xfrm>
            <a:prstGeom prst="rect">
              <a:avLst/>
            </a:prstGeom>
          </p:spPr>
          <p:txBody>
            <a:bodyPr wrap="none" lIns="0" tIns="0" rIns="0" bIns="0" anchor="t">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85000"/>
                </a:lnSpc>
              </a:pPr>
              <a:r>
                <a:rPr lang="en-US" sz="1200" b="1" i="0" spc="0" baseline="0">
                  <a:solidFill>
                    <a:schemeClr val="accent1"/>
                  </a:solidFill>
                  <a:latin typeface="Calibri"/>
                  <a:ea typeface="Calibri"/>
                  <a:cs typeface="Calibri"/>
                </a:rPr>
                <a:t>PROGRESS</a:t>
              </a:r>
              <a:r>
                <a:rPr lang="en-US" sz="1200" b="0" i="0" spc="0" baseline="0">
                  <a:solidFill>
                    <a:schemeClr val="tx1"/>
                  </a:solidFill>
                  <a:latin typeface="Calibri"/>
                  <a:ea typeface="Calibri"/>
                  <a:cs typeface="Calibri"/>
                </a:rPr>
                <a:t> Center at the American Institutes for Research®</a:t>
              </a:r>
            </a:p>
          </p:txBody>
        </p:sp>
        <p:sp>
          <p:nvSpPr>
            <p:cNvPr id="9" name="Oval 8">
              <a:extLst>
                <a:ext uri="{FF2B5EF4-FFF2-40B4-BE49-F238E27FC236}">
                  <a16:creationId xmlns:a16="http://schemas.microsoft.com/office/drawing/2014/main" id="{EC80AEE8-E952-41BD-A651-472144643972}"/>
                </a:ext>
              </a:extLst>
            </p:cNvPr>
            <p:cNvSpPr/>
            <p:nvPr userDrawn="1"/>
          </p:nvSpPr>
          <p:spPr>
            <a:xfrm rot="19925578">
              <a:off x="11121878" y="6186714"/>
              <a:ext cx="1089955" cy="5322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pic>
          <p:nvPicPr>
            <p:cNvPr id="19" name="Picture 18">
              <a:extLst>
                <a:ext uri="{FF2B5EF4-FFF2-40B4-BE49-F238E27FC236}">
                  <a16:creationId xmlns:a16="http://schemas.microsoft.com/office/drawing/2014/main" id="{415CE353-5BB1-4A7D-B3DB-3B08620FA8AA}"/>
                </a:ext>
                <a:ext uri="{C183D7F6-B498-43B3-948B-1728B52AA6E4}">
                  <adec:decorative xmlns:adec="http://schemas.microsoft.com/office/drawing/2017/decorative" val="1"/>
                </a:ext>
              </a:extLst>
            </p:cNvPr>
            <p:cNvPicPr>
              <a:picLocks noChangeAspect="1"/>
            </p:cNvPicPr>
            <p:nvPr userDrawn="1"/>
          </p:nvPicPr>
          <p:blipFill>
            <a:blip r:embed="rId21" cstate="screen">
              <a:extLst>
                <a:ext uri="{28A0092B-C50C-407E-A947-70E740481C1C}">
                  <a14:useLocalDpi xmlns:a14="http://schemas.microsoft.com/office/drawing/2010/main"/>
                </a:ext>
              </a:extLst>
            </a:blip>
            <a:srcRect/>
            <a:stretch/>
          </p:blipFill>
          <p:spPr>
            <a:xfrm>
              <a:off x="11224389" y="6110529"/>
              <a:ext cx="884932" cy="628562"/>
            </a:xfrm>
            <a:prstGeom prst="rect">
              <a:avLst/>
            </a:prstGeom>
          </p:spPr>
        </p:pic>
      </p:grpSp>
      <p:sp>
        <p:nvSpPr>
          <p:cNvPr id="6" name="Slide Number"/>
          <p:cNvSpPr>
            <a:spLocks noGrp="1"/>
          </p:cNvSpPr>
          <p:nvPr userDrawn="1">
            <p:ph type="sldNum" sz="quarter" idx="4"/>
          </p:nvPr>
        </p:nvSpPr>
        <p:spPr>
          <a:xfrm>
            <a:off x="11916192" y="6585203"/>
            <a:ext cx="153888" cy="153888"/>
          </a:xfrm>
          <a:prstGeom prst="rect">
            <a:avLst/>
          </a:prstGeom>
        </p:spPr>
        <p:txBody>
          <a:bodyPr vert="horz" wrap="none" lIns="0" tIns="0" rIns="0" bIns="0" rtlCol="0" anchor="b" anchorCtr="0">
            <a:spAutoFit/>
          </a:bodyPr>
          <a:lstStyle>
            <a:lvl1pPr algn="r">
              <a:defRPr sz="1000" b="0" i="0">
                <a:solidFill>
                  <a:schemeClr val="tx1"/>
                </a:solidFill>
                <a:latin typeface="+mn-lt"/>
                <a:ea typeface="Calibri"/>
                <a:cs typeface="Calibri"/>
              </a:defRPr>
            </a:lvl1pPr>
          </a:lstStyle>
          <a:p>
            <a:fld id="{99A20822-4A49-4D36-86E3-300BA48D3F00}" type="slidenum">
              <a:rPr lang="en-US" smtClean="0"/>
              <a:pPr/>
              <a:t>‹#›</a:t>
            </a:fld>
            <a:endParaRPr lang="en-US"/>
          </a:p>
        </p:txBody>
      </p:sp>
    </p:spTree>
    <p:extLst>
      <p:ext uri="{BB962C8B-B14F-4D97-AF65-F5344CB8AC3E}">
        <p14:creationId xmlns:p14="http://schemas.microsoft.com/office/powerpoint/2010/main" val="2609576410"/>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 id="2147483739" r:id="rId18"/>
    <p:sldLayoutId id="2147483740" r:id="rId19"/>
  </p:sldLayoutIdLst>
  <p:hf hdr="0" ftr="0" dt="0"/>
  <p:txStyles>
    <p:titleStyle>
      <a:lvl1pPr algn="l" defTabSz="685800" rtl="0" eaLnBrk="1" latinLnBrk="0" hangingPunct="1">
        <a:lnSpc>
          <a:spcPct val="90000"/>
        </a:lnSpc>
        <a:spcBef>
          <a:spcPct val="0"/>
        </a:spcBef>
        <a:buNone/>
        <a:defRPr sz="4000" b="0" i="0" kern="1200" baseline="0">
          <a:solidFill>
            <a:srgbClr val="0076BD"/>
          </a:solidFill>
          <a:latin typeface="+mj-lt"/>
          <a:ea typeface="+mj-ea"/>
          <a:cs typeface="Calibri"/>
        </a:defRPr>
      </a:lvl1pPr>
    </p:titleStyle>
    <p:bodyStyle>
      <a:lvl1pPr marL="320040" marR="0" indent="-320040" algn="l" defTabSz="685800" rtl="0" eaLnBrk="1" fontAlgn="auto" latinLnBrk="0" hangingPunct="1">
        <a:lnSpc>
          <a:spcPct val="100000"/>
        </a:lnSpc>
        <a:spcBef>
          <a:spcPts val="1800"/>
        </a:spcBef>
        <a:spcAft>
          <a:spcPts val="0"/>
        </a:spcAft>
        <a:buClr>
          <a:schemeClr val="tx1"/>
        </a:buClr>
        <a:buSzPct val="100000"/>
        <a:buFont typeface="Times New Roman" panose="02020603050405020304" pitchFamily="18" charset="0"/>
        <a:buChar char="•"/>
        <a:tabLst/>
        <a:defRPr sz="2800" b="0" i="0" kern="1200">
          <a:solidFill>
            <a:schemeClr val="tx2"/>
          </a:solidFill>
          <a:latin typeface="+mn-lt"/>
          <a:ea typeface="Calibri"/>
          <a:cs typeface="Calibri"/>
        </a:defRPr>
      </a:lvl1pPr>
      <a:lvl2pPr marL="64008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800" b="0" i="0" kern="1200">
          <a:solidFill>
            <a:schemeClr val="tx2"/>
          </a:solidFill>
          <a:latin typeface="+mn-lt"/>
          <a:ea typeface="Calibri"/>
          <a:cs typeface="Calibri"/>
        </a:defRPr>
      </a:lvl2pPr>
      <a:lvl3pPr marL="100584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800" b="0" i="0" kern="1200">
          <a:solidFill>
            <a:schemeClr val="tx2"/>
          </a:solidFill>
          <a:latin typeface="+mn-lt"/>
          <a:ea typeface="Calibri"/>
          <a:cs typeface="Calibri"/>
        </a:defRPr>
      </a:lvl3pPr>
      <a:lvl4pPr marL="1325880" marR="0" indent="-320040" algn="l" defTabSz="685800" rtl="0" eaLnBrk="1" fontAlgn="auto" latinLnBrk="0" hangingPunct="1">
        <a:lnSpc>
          <a:spcPct val="100000"/>
        </a:lnSpc>
        <a:spcBef>
          <a:spcPts val="600"/>
        </a:spcBef>
        <a:spcAft>
          <a:spcPts val="0"/>
        </a:spcAft>
        <a:buClr>
          <a:schemeClr val="tx1"/>
        </a:buClr>
        <a:buSzPct val="110000"/>
        <a:buFont typeface="Calibri" panose="020F0502020204030204" pitchFamily="34" charset="0"/>
        <a:buChar char="◦"/>
        <a:tabLst/>
        <a:defRPr sz="2800" b="0" i="0" kern="1200">
          <a:solidFill>
            <a:schemeClr val="tx2"/>
          </a:solidFill>
          <a:latin typeface="+mn-lt"/>
          <a:ea typeface="Calibri"/>
          <a:cs typeface="Calibri"/>
        </a:defRPr>
      </a:lvl4pPr>
      <a:lvl5pPr marL="164592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800" b="0" i="0" kern="1200">
          <a:solidFill>
            <a:schemeClr val="tx2"/>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9.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1.xml"/><Relationship Id="rId1" Type="http://schemas.openxmlformats.org/officeDocument/2006/relationships/slideLayout" Target="../slideLayouts/slideLayout8.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8.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5.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s://lead-idea.org/sites/default/files/2026-05/FINAL-SBLS-Learning-Block-3-Independent-Activity_0.docx" TargetMode="External"/><Relationship Id="rId2" Type="http://schemas.openxmlformats.org/officeDocument/2006/relationships/notesSlide" Target="../notesSlides/notesSlide23.xml"/><Relationship Id="rId1" Type="http://schemas.openxmlformats.org/officeDocument/2006/relationships/slideLayout" Target="../slideLayouts/slideLayout9.xml"/><Relationship Id="rId5" Type="http://schemas.openxmlformats.org/officeDocument/2006/relationships/image" Target="../media/image34.png"/><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hyperlink" Target="https://lead-idea.org/" TargetMode="External"/><Relationship Id="rId2" Type="http://schemas.openxmlformats.org/officeDocument/2006/relationships/notesSlide" Target="../notesSlides/notesSlide29.xml"/><Relationship Id="rId1" Type="http://schemas.openxmlformats.org/officeDocument/2006/relationships/slideLayout" Target="../slideLayouts/slideLayout5.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1.xml"/><Relationship Id="rId5" Type="http://schemas.openxmlformats.org/officeDocument/2006/relationships/image" Target="../media/image47.png"/><Relationship Id="rId4" Type="http://schemas.openxmlformats.org/officeDocument/2006/relationships/image" Target="../media/image4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hyperlink" Target="mailto:LeadIDEA@air.org" TargetMode="External"/><Relationship Id="rId2" Type="http://schemas.openxmlformats.org/officeDocument/2006/relationships/notesSlide" Target="../notesSlides/notesSlide30.xml"/><Relationship Id="rId1" Type="http://schemas.openxmlformats.org/officeDocument/2006/relationships/slideLayout" Target="../slideLayouts/slideLayout21.xml"/><Relationship Id="rId4" Type="http://schemas.openxmlformats.org/officeDocument/2006/relationships/hyperlink" Target="https://www.air.org/centers/lead-idea-center"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D7B752-8B27-D78A-F323-ADFE2E5E7F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721496-AA1A-A04D-BBE2-D1326667BE8B}"/>
              </a:ext>
            </a:extLst>
          </p:cNvPr>
          <p:cNvSpPr>
            <a:spLocks noGrp="1"/>
          </p:cNvSpPr>
          <p:nvPr>
            <p:ph type="ctrTitle"/>
          </p:nvPr>
        </p:nvSpPr>
        <p:spPr>
          <a:xfrm>
            <a:off x="396238" y="1251373"/>
            <a:ext cx="7614912" cy="1439332"/>
          </a:xfrm>
        </p:spPr>
        <p:txBody>
          <a:bodyPr>
            <a:noAutofit/>
          </a:bodyPr>
          <a:lstStyle/>
          <a:p>
            <a:r>
              <a:rPr lang="en-US" sz="3600"/>
              <a:t>Welcome to the Lead IDEA Solution-Based Learning Series</a:t>
            </a:r>
          </a:p>
        </p:txBody>
      </p:sp>
      <p:sp>
        <p:nvSpPr>
          <p:cNvPr id="13" name="Subtitle 12">
            <a:extLst>
              <a:ext uri="{FF2B5EF4-FFF2-40B4-BE49-F238E27FC236}">
                <a16:creationId xmlns:a16="http://schemas.microsoft.com/office/drawing/2014/main" id="{E937CF8B-AFE6-1F16-F68C-9F89328476C1}"/>
              </a:ext>
            </a:extLst>
          </p:cNvPr>
          <p:cNvSpPr>
            <a:spLocks noGrp="1"/>
          </p:cNvSpPr>
          <p:nvPr>
            <p:ph type="subTitle" idx="1"/>
          </p:nvPr>
        </p:nvSpPr>
        <p:spPr>
          <a:xfrm>
            <a:off x="396238" y="2817704"/>
            <a:ext cx="7614912" cy="1340315"/>
          </a:xfrm>
        </p:spPr>
        <p:txBody>
          <a:bodyPr vert="horz" lIns="0" tIns="0" rIns="0" bIns="0" rtlCol="0" anchor="t">
            <a:normAutofit/>
          </a:bodyPr>
          <a:lstStyle/>
          <a:p>
            <a:r>
              <a:rPr lang="en-US" b="1"/>
              <a:t>Learning Block 3: </a:t>
            </a:r>
            <a:r>
              <a:rPr lang="en-US"/>
              <a:t>Leading Part C Service Delivery: From Oversight to Coherent, </a:t>
            </a:r>
            <a:br>
              <a:rPr lang="en-US"/>
            </a:br>
            <a:r>
              <a:rPr lang="en-US"/>
              <a:t>High-Quality Practice</a:t>
            </a:r>
            <a:endParaRPr lang="en-US" sz="1200" b="1">
              <a:solidFill>
                <a:srgbClr val="0E2740"/>
              </a:solidFill>
              <a:highlight>
                <a:srgbClr val="FFFFFF"/>
              </a:highlight>
              <a:latin typeface="Aptos"/>
            </a:endParaRPr>
          </a:p>
        </p:txBody>
      </p:sp>
      <p:sp>
        <p:nvSpPr>
          <p:cNvPr id="5" name="Text Placeholder 4">
            <a:extLst>
              <a:ext uri="{FF2B5EF4-FFF2-40B4-BE49-F238E27FC236}">
                <a16:creationId xmlns:a16="http://schemas.microsoft.com/office/drawing/2014/main" id="{A78A1282-A3AD-C3B7-AA32-9C995BD3B503}"/>
              </a:ext>
            </a:extLst>
          </p:cNvPr>
          <p:cNvSpPr>
            <a:spLocks noGrp="1"/>
          </p:cNvSpPr>
          <p:nvPr>
            <p:ph type="body" sz="quarter" idx="11"/>
          </p:nvPr>
        </p:nvSpPr>
        <p:spPr>
          <a:xfrm>
            <a:off x="396875" y="4724400"/>
            <a:ext cx="2375586" cy="276999"/>
          </a:xfrm>
        </p:spPr>
        <p:txBody>
          <a:bodyPr vert="horz" wrap="square" lIns="0" tIns="0" rIns="0" bIns="0" rtlCol="0" anchor="t">
            <a:spAutoFit/>
          </a:bodyPr>
          <a:lstStyle/>
          <a:p>
            <a:r>
              <a:rPr lang="en-US"/>
              <a:t>May 21, 2026</a:t>
            </a:r>
          </a:p>
        </p:txBody>
      </p:sp>
      <p:sp>
        <p:nvSpPr>
          <p:cNvPr id="10" name="Text Placeholder 9">
            <a:extLst>
              <a:ext uri="{FF2B5EF4-FFF2-40B4-BE49-F238E27FC236}">
                <a16:creationId xmlns:a16="http://schemas.microsoft.com/office/drawing/2014/main" id="{57B56A3C-1AC3-A59E-D5FE-383469C0CAFF}"/>
              </a:ext>
            </a:extLst>
          </p:cNvPr>
          <p:cNvSpPr>
            <a:spLocks noGrp="1"/>
          </p:cNvSpPr>
          <p:nvPr>
            <p:ph type="body" sz="quarter" idx="12"/>
          </p:nvPr>
        </p:nvSpPr>
        <p:spPr>
          <a:xfrm>
            <a:off x="5303519" y="5983288"/>
            <a:ext cx="6499543" cy="587375"/>
          </a:xfrm>
        </p:spPr>
        <p:txBody>
          <a:bodyPr/>
          <a:lstStyle/>
          <a:p>
            <a:pPr algn="l"/>
            <a:r>
              <a:rPr lang="en-US"/>
              <a:t>This material was produced under the U.S. Department of Education, Office of Special Education Programs, Award </a:t>
            </a:r>
            <a:br>
              <a:rPr lang="en-US"/>
            </a:br>
            <a:r>
              <a:rPr lang="en-US"/>
              <a:t>No. H325Z230007. Anna Macedonia serves as the project officer. The views expressed herein do not necessarily represent the positions or policies of the U.S. Department of Education. No official endorsement by the U.S. Department of Education of any product, commodity, service, or enterprise mentioned on this website is intended or should be inferred.</a:t>
            </a:r>
          </a:p>
        </p:txBody>
      </p:sp>
    </p:spTree>
    <p:extLst>
      <p:ext uri="{BB962C8B-B14F-4D97-AF65-F5344CB8AC3E}">
        <p14:creationId xmlns:p14="http://schemas.microsoft.com/office/powerpoint/2010/main" val="31500008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82A5C-DDFD-42C2-30AC-F596974BD625}"/>
              </a:ext>
            </a:extLst>
          </p:cNvPr>
          <p:cNvSpPr>
            <a:spLocks noGrp="1"/>
          </p:cNvSpPr>
          <p:nvPr>
            <p:ph type="ctrTitle"/>
          </p:nvPr>
        </p:nvSpPr>
        <p:spPr>
          <a:xfrm>
            <a:off x="381000" y="1703388"/>
            <a:ext cx="6861048" cy="2006600"/>
          </a:xfrm>
        </p:spPr>
        <p:txBody>
          <a:bodyPr/>
          <a:lstStyle/>
          <a:p>
            <a:r>
              <a:rPr lang="en-US"/>
              <a:t>IDEA Foundations: </a:t>
            </a:r>
            <a:br>
              <a:rPr lang="en-US"/>
            </a:br>
            <a:r>
              <a:rPr lang="en-US"/>
              <a:t>Legal Responsibilities</a:t>
            </a:r>
            <a:endParaRPr lang="en-US">
              <a:ea typeface="Open Sans"/>
            </a:endParaRPr>
          </a:p>
        </p:txBody>
      </p:sp>
      <p:sp>
        <p:nvSpPr>
          <p:cNvPr id="4" name="Slide Number Placeholder 3">
            <a:extLst>
              <a:ext uri="{FF2B5EF4-FFF2-40B4-BE49-F238E27FC236}">
                <a16:creationId xmlns:a16="http://schemas.microsoft.com/office/drawing/2014/main" id="{BAD2E976-923D-3FEA-358F-CC033B076AA7}"/>
              </a:ext>
            </a:extLst>
          </p:cNvPr>
          <p:cNvSpPr>
            <a:spLocks noGrp="1"/>
          </p:cNvSpPr>
          <p:nvPr>
            <p:ph type="sldNum" sz="quarter" idx="11"/>
          </p:nvPr>
        </p:nvSpPr>
        <p:spPr>
          <a:xfrm>
            <a:off x="11643561" y="6585203"/>
            <a:ext cx="153888" cy="153888"/>
          </a:xfrm>
        </p:spPr>
        <p:txBody>
          <a:bodyPr/>
          <a:lstStyle/>
          <a:p>
            <a:fld id="{99A20822-4A49-4D36-86E3-300BA48D3F00}" type="slidenum">
              <a:rPr lang="en-US" smtClean="0"/>
              <a:pPr/>
              <a:t>10</a:t>
            </a:fld>
            <a:endParaRPr lang="en-US"/>
          </a:p>
        </p:txBody>
      </p:sp>
    </p:spTree>
    <p:extLst>
      <p:ext uri="{BB962C8B-B14F-4D97-AF65-F5344CB8AC3E}">
        <p14:creationId xmlns:p14="http://schemas.microsoft.com/office/powerpoint/2010/main" val="641817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BA38EA-DD34-3117-1FCC-4337713FA2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41681A-558A-516D-3D6C-E421D64ABA86}"/>
              </a:ext>
            </a:extLst>
          </p:cNvPr>
          <p:cNvSpPr>
            <a:spLocks noGrp="1"/>
          </p:cNvSpPr>
          <p:nvPr>
            <p:ph type="title"/>
          </p:nvPr>
        </p:nvSpPr>
        <p:spPr>
          <a:xfrm>
            <a:off x="396240" y="0"/>
            <a:ext cx="11399520" cy="1107996"/>
          </a:xfrm>
        </p:spPr>
        <p:txBody>
          <a:bodyPr anchor="b">
            <a:normAutofit/>
          </a:bodyPr>
          <a:lstStyle/>
          <a:p>
            <a:r>
              <a:rPr lang="en-US"/>
              <a:t>IDEA Requirements for Part C Service Delivery</a:t>
            </a:r>
          </a:p>
        </p:txBody>
      </p:sp>
      <p:sp>
        <p:nvSpPr>
          <p:cNvPr id="14" name="Text Placeholder 2">
            <a:extLst>
              <a:ext uri="{FF2B5EF4-FFF2-40B4-BE49-F238E27FC236}">
                <a16:creationId xmlns:a16="http://schemas.microsoft.com/office/drawing/2014/main" id="{AFB5F77C-0FD8-72A0-A0FE-0E7E4DBFAFAC}"/>
              </a:ext>
            </a:extLst>
          </p:cNvPr>
          <p:cNvSpPr>
            <a:spLocks noGrp="1"/>
          </p:cNvSpPr>
          <p:nvPr>
            <p:ph type="body" sz="quarter" idx="15"/>
          </p:nvPr>
        </p:nvSpPr>
        <p:spPr>
          <a:xfrm>
            <a:off x="381000" y="1280160"/>
            <a:ext cx="11414760" cy="1068210"/>
          </a:xfrm>
        </p:spPr>
        <p:txBody>
          <a:bodyPr>
            <a:normAutofit/>
          </a:bodyPr>
          <a:lstStyle/>
          <a:p>
            <a:r>
              <a:rPr lang="en-US"/>
              <a:t>IDEA Part C lays out specific federal requirements for how EI services must be delivered to infants and toddlers with disabilities and their families. </a:t>
            </a:r>
          </a:p>
        </p:txBody>
      </p:sp>
      <p:graphicFrame>
        <p:nvGraphicFramePr>
          <p:cNvPr id="6" name="Content Placeholder 5">
            <a:extLst>
              <a:ext uri="{FF2B5EF4-FFF2-40B4-BE49-F238E27FC236}">
                <a16:creationId xmlns:a16="http://schemas.microsoft.com/office/drawing/2014/main" id="{09EC2E68-3879-E1E6-BDA9-61F99E375840}"/>
              </a:ext>
              <a:ext uri="{C183D7F6-B498-43B3-948B-1728B52AA6E4}">
                <adec:decorative xmlns:adec="http://schemas.microsoft.com/office/drawing/2017/decorative" val="1"/>
              </a:ext>
            </a:extLst>
          </p:cNvPr>
          <p:cNvGraphicFramePr>
            <a:graphicFrameLocks noGrp="1"/>
          </p:cNvGraphicFramePr>
          <p:nvPr>
            <p:ph sz="quarter" idx="17"/>
            <p:extLst>
              <p:ext uri="{D42A27DB-BD31-4B8C-83A1-F6EECF244321}">
                <p14:modId xmlns:p14="http://schemas.microsoft.com/office/powerpoint/2010/main" val="1735827154"/>
              </p:ext>
            </p:extLst>
          </p:nvPr>
        </p:nvGraphicFramePr>
        <p:xfrm>
          <a:off x="381000" y="2140062"/>
          <a:ext cx="11414125" cy="33670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3D2A303B-D294-2954-D573-13D2E7C3DD14}"/>
              </a:ext>
            </a:extLst>
          </p:cNvPr>
          <p:cNvSpPr>
            <a:spLocks noGrp="1"/>
          </p:cNvSpPr>
          <p:nvPr>
            <p:ph type="sldNum" sz="quarter" idx="12"/>
          </p:nvPr>
        </p:nvSpPr>
        <p:spPr>
          <a:xfrm>
            <a:off x="11643561" y="6585203"/>
            <a:ext cx="153888" cy="153888"/>
          </a:xfrm>
        </p:spPr>
        <p:txBody>
          <a:bodyPr wrap="none" anchor="b">
            <a:normAutofit/>
          </a:bodyPr>
          <a:lstStyle/>
          <a:p>
            <a:fld id="{99A20822-4A49-4D36-86E3-300BA48D3F00}" type="slidenum">
              <a:rPr lang="en-US" smtClean="0"/>
              <a:pPr/>
              <a:t>11</a:t>
            </a:fld>
            <a:endParaRPr lang="en-US"/>
          </a:p>
        </p:txBody>
      </p:sp>
      <p:sp>
        <p:nvSpPr>
          <p:cNvPr id="15" name="Text Placeholder 14">
            <a:extLst>
              <a:ext uri="{FF2B5EF4-FFF2-40B4-BE49-F238E27FC236}">
                <a16:creationId xmlns:a16="http://schemas.microsoft.com/office/drawing/2014/main" id="{39421648-ACB5-680C-5F25-8FBB46533000}"/>
              </a:ext>
            </a:extLst>
          </p:cNvPr>
          <p:cNvSpPr>
            <a:spLocks noGrp="1"/>
          </p:cNvSpPr>
          <p:nvPr>
            <p:ph type="body" sz="quarter" idx="16"/>
          </p:nvPr>
        </p:nvSpPr>
        <p:spPr>
          <a:xfrm>
            <a:off x="566057" y="5943600"/>
            <a:ext cx="11229703" cy="322137"/>
          </a:xfrm>
        </p:spPr>
        <p:txBody>
          <a:bodyPr/>
          <a:lstStyle/>
          <a:p>
            <a:r>
              <a:rPr lang="en-US" i="1"/>
              <a:t>Note. </a:t>
            </a:r>
            <a:r>
              <a:rPr lang="en-US"/>
              <a:t>IFSP = individualized family service plan.</a:t>
            </a:r>
          </a:p>
        </p:txBody>
      </p:sp>
    </p:spTree>
    <p:extLst>
      <p:ext uri="{BB962C8B-B14F-4D97-AF65-F5344CB8AC3E}">
        <p14:creationId xmlns:p14="http://schemas.microsoft.com/office/powerpoint/2010/main" val="2159897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848E61F2-8968-4AE7-BEDD-3CFBC61B47E9}"/>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EF921E80-C02C-4836-806F-4624953D9242}"/>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1DEB1647-9296-4948-8A1D-FC2CBA16D6AD}"/>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0AB068E5-35BF-41E3-88FB-2B8F62A226E4}"/>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FF9F9A74-5EEF-4BF9-B782-C99E1896A1F4}"/>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dgm id="{63CD14BA-FAC8-4CF7-B32B-A7D2538748F9}"/>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graphicEl>
                                              <a:dgm id="{71BF0F09-C77A-4F36-8FF2-1DFDE08F27AC}"/>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graphicEl>
                                              <a:dgm id="{65557792-B4FD-452A-B762-CD27DDA8D779}"/>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graphicEl>
                                              <a:dgm id="{F8166132-DFFC-4BDB-A924-DE38D93433E0}"/>
                                            </p:graphicEl>
                                          </p:spTgt>
                                        </p:tgtEl>
                                        <p:attrNameLst>
                                          <p:attrName>style.visibility</p:attrName>
                                        </p:attrNameLst>
                                      </p:cBhvr>
                                      <p:to>
                                        <p:strVal val="visible"/>
                                      </p:to>
                                    </p:set>
                                  </p:childTnLst>
                                </p:cTn>
                              </p:par>
                            </p:childTnLst>
                          </p:cTn>
                        </p:par>
                        <p:par>
                          <p:cTn id="39" fill="hold">
                            <p:stCondLst>
                              <p:cond delay="0"/>
                            </p:stCondLst>
                            <p:childTnLst>
                              <p:par>
                                <p:cTn id="40" presetID="1" presetClass="entr" presetSubtype="0" fill="hold" grpId="1" nodeType="afterEffect">
                                  <p:stCondLst>
                                    <p:cond delay="0"/>
                                  </p:stCondLst>
                                  <p:childTnLst>
                                    <p:set>
                                      <p:cBhvr>
                                        <p:cTn id="41" dur="1" fill="hold">
                                          <p:stCondLst>
                                            <p:cond delay="0"/>
                                          </p:stCondLst>
                                        </p:cTn>
                                        <p:tgtEl>
                                          <p:spTgt spid="6">
                                            <p:graphicEl>
                                              <a:dgm id="{848E61F2-8968-4AE7-BEDD-3CFBC61B47E9}"/>
                                            </p:graphic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1" nodeType="clickEffect">
                                  <p:stCondLst>
                                    <p:cond delay="0"/>
                                  </p:stCondLst>
                                  <p:childTnLst>
                                    <p:set>
                                      <p:cBhvr>
                                        <p:cTn id="45" dur="1" fill="hold">
                                          <p:stCondLst>
                                            <p:cond delay="0"/>
                                          </p:stCondLst>
                                        </p:cTn>
                                        <p:tgtEl>
                                          <p:spTgt spid="6">
                                            <p:graphicEl>
                                              <a:dgm id="{EF921E80-C02C-4836-806F-4624953D9242}"/>
                                            </p:graphic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1" nodeType="clickEffect">
                                  <p:stCondLst>
                                    <p:cond delay="0"/>
                                  </p:stCondLst>
                                  <p:childTnLst>
                                    <p:set>
                                      <p:cBhvr>
                                        <p:cTn id="49" dur="1" fill="hold">
                                          <p:stCondLst>
                                            <p:cond delay="0"/>
                                          </p:stCondLst>
                                        </p:cTn>
                                        <p:tgtEl>
                                          <p:spTgt spid="6">
                                            <p:graphicEl>
                                              <a:dgm id="{1DEB1647-9296-4948-8A1D-FC2CBA16D6AD}"/>
                                            </p:graphic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1" nodeType="clickEffect">
                                  <p:stCondLst>
                                    <p:cond delay="0"/>
                                  </p:stCondLst>
                                  <p:childTnLst>
                                    <p:set>
                                      <p:cBhvr>
                                        <p:cTn id="53" dur="1" fill="hold">
                                          <p:stCondLst>
                                            <p:cond delay="0"/>
                                          </p:stCondLst>
                                        </p:cTn>
                                        <p:tgtEl>
                                          <p:spTgt spid="6">
                                            <p:graphicEl>
                                              <a:dgm id="{0AB068E5-35BF-41E3-88FB-2B8F62A226E4}"/>
                                            </p:graphic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1" nodeType="clickEffect">
                                  <p:stCondLst>
                                    <p:cond delay="0"/>
                                  </p:stCondLst>
                                  <p:childTnLst>
                                    <p:set>
                                      <p:cBhvr>
                                        <p:cTn id="57" dur="1" fill="hold">
                                          <p:stCondLst>
                                            <p:cond delay="0"/>
                                          </p:stCondLst>
                                        </p:cTn>
                                        <p:tgtEl>
                                          <p:spTgt spid="6">
                                            <p:graphicEl>
                                              <a:dgm id="{FF9F9A74-5EEF-4BF9-B782-C99E1896A1F4}"/>
                                            </p:graphicEl>
                                          </p:spTgt>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1" nodeType="clickEffect">
                                  <p:stCondLst>
                                    <p:cond delay="0"/>
                                  </p:stCondLst>
                                  <p:childTnLst>
                                    <p:set>
                                      <p:cBhvr>
                                        <p:cTn id="61" dur="1" fill="hold">
                                          <p:stCondLst>
                                            <p:cond delay="0"/>
                                          </p:stCondLst>
                                        </p:cTn>
                                        <p:tgtEl>
                                          <p:spTgt spid="6">
                                            <p:graphicEl>
                                              <a:dgm id="{63CD14BA-FAC8-4CF7-B32B-A7D2538748F9}"/>
                                            </p:graphicEl>
                                          </p:spTgt>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1" nodeType="clickEffect">
                                  <p:stCondLst>
                                    <p:cond delay="0"/>
                                  </p:stCondLst>
                                  <p:childTnLst>
                                    <p:set>
                                      <p:cBhvr>
                                        <p:cTn id="65" dur="1" fill="hold">
                                          <p:stCondLst>
                                            <p:cond delay="0"/>
                                          </p:stCondLst>
                                        </p:cTn>
                                        <p:tgtEl>
                                          <p:spTgt spid="6">
                                            <p:graphicEl>
                                              <a:dgm id="{71BF0F09-C77A-4F36-8FF2-1DFDE08F27AC}"/>
                                            </p:graphicEl>
                                          </p:spTgt>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1" nodeType="clickEffect">
                                  <p:stCondLst>
                                    <p:cond delay="0"/>
                                  </p:stCondLst>
                                  <p:childTnLst>
                                    <p:set>
                                      <p:cBhvr>
                                        <p:cTn id="69" dur="1" fill="hold">
                                          <p:stCondLst>
                                            <p:cond delay="0"/>
                                          </p:stCondLst>
                                        </p:cTn>
                                        <p:tgtEl>
                                          <p:spTgt spid="6">
                                            <p:graphicEl>
                                              <a:dgm id="{65557792-B4FD-452A-B762-CD27DDA8D779}"/>
                                            </p:graphicEl>
                                          </p:spTgt>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1" nodeType="clickEffect">
                                  <p:stCondLst>
                                    <p:cond delay="0"/>
                                  </p:stCondLst>
                                  <p:childTnLst>
                                    <p:set>
                                      <p:cBhvr>
                                        <p:cTn id="73" dur="1" fill="hold">
                                          <p:stCondLst>
                                            <p:cond delay="0"/>
                                          </p:stCondLst>
                                        </p:cTn>
                                        <p:tgtEl>
                                          <p:spTgt spid="6">
                                            <p:graphicEl>
                                              <a:dgm id="{F8166132-DFFC-4BDB-A924-DE38D93433E0}"/>
                                            </p:graphicEl>
                                          </p:spTgt>
                                        </p:tgtEl>
                                        <p:attrNameLst>
                                          <p:attrName>style.visibility</p:attrName>
                                        </p:attrNameLst>
                                      </p:cBhvr>
                                      <p:to>
                                        <p:strVal val="visible"/>
                                      </p:to>
                                    </p:set>
                                  </p:childTnLst>
                                </p:cTn>
                              </p:par>
                            </p:childTnLst>
                          </p:cTn>
                        </p:par>
                        <p:par>
                          <p:cTn id="74" fill="hold">
                            <p:stCondLst>
                              <p:cond delay="0"/>
                            </p:stCondLst>
                            <p:childTnLst>
                              <p:par>
                                <p:cTn id="75" presetID="1" presetClass="entr" presetSubtype="0" fill="hold" grpId="2" nodeType="afterEffect">
                                  <p:stCondLst>
                                    <p:cond delay="0"/>
                                  </p:stCondLst>
                                  <p:childTnLst>
                                    <p:set>
                                      <p:cBhvr>
                                        <p:cTn id="76" dur="1" fill="hold">
                                          <p:stCondLst>
                                            <p:cond delay="0"/>
                                          </p:stCondLst>
                                        </p:cTn>
                                        <p:tgtEl>
                                          <p:spTgt spid="6">
                                            <p:graphicEl>
                                              <a:dgm id="{848E61F2-8968-4AE7-BEDD-3CFBC61B47E9}"/>
                                            </p:graphic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2" nodeType="clickEffect">
                                  <p:stCondLst>
                                    <p:cond delay="0"/>
                                  </p:stCondLst>
                                  <p:childTnLst>
                                    <p:set>
                                      <p:cBhvr>
                                        <p:cTn id="80" dur="1" fill="hold">
                                          <p:stCondLst>
                                            <p:cond delay="0"/>
                                          </p:stCondLst>
                                        </p:cTn>
                                        <p:tgtEl>
                                          <p:spTgt spid="6">
                                            <p:graphicEl>
                                              <a:dgm id="{EF921E80-C02C-4836-806F-4624953D9242}"/>
                                            </p:graphicEl>
                                          </p:spTgt>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2" nodeType="clickEffect">
                                  <p:stCondLst>
                                    <p:cond delay="0"/>
                                  </p:stCondLst>
                                  <p:childTnLst>
                                    <p:set>
                                      <p:cBhvr>
                                        <p:cTn id="84" dur="1" fill="hold">
                                          <p:stCondLst>
                                            <p:cond delay="0"/>
                                          </p:stCondLst>
                                        </p:cTn>
                                        <p:tgtEl>
                                          <p:spTgt spid="6">
                                            <p:graphicEl>
                                              <a:dgm id="{1DEB1647-9296-4948-8A1D-FC2CBA16D6AD}"/>
                                            </p:graphicEl>
                                          </p:spTgt>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2" nodeType="clickEffect">
                                  <p:stCondLst>
                                    <p:cond delay="0"/>
                                  </p:stCondLst>
                                  <p:childTnLst>
                                    <p:set>
                                      <p:cBhvr>
                                        <p:cTn id="88" dur="1" fill="hold">
                                          <p:stCondLst>
                                            <p:cond delay="0"/>
                                          </p:stCondLst>
                                        </p:cTn>
                                        <p:tgtEl>
                                          <p:spTgt spid="6">
                                            <p:graphicEl>
                                              <a:dgm id="{0AB068E5-35BF-41E3-88FB-2B8F62A226E4}"/>
                                            </p:graphicEl>
                                          </p:spTgt>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2" nodeType="clickEffect">
                                  <p:stCondLst>
                                    <p:cond delay="0"/>
                                  </p:stCondLst>
                                  <p:childTnLst>
                                    <p:set>
                                      <p:cBhvr>
                                        <p:cTn id="92" dur="1" fill="hold">
                                          <p:stCondLst>
                                            <p:cond delay="0"/>
                                          </p:stCondLst>
                                        </p:cTn>
                                        <p:tgtEl>
                                          <p:spTgt spid="6">
                                            <p:graphicEl>
                                              <a:dgm id="{FF9F9A74-5EEF-4BF9-B782-C99E1896A1F4}"/>
                                            </p:graphicEl>
                                          </p:spTgt>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2" nodeType="clickEffect">
                                  <p:stCondLst>
                                    <p:cond delay="0"/>
                                  </p:stCondLst>
                                  <p:childTnLst>
                                    <p:set>
                                      <p:cBhvr>
                                        <p:cTn id="96" dur="1" fill="hold">
                                          <p:stCondLst>
                                            <p:cond delay="0"/>
                                          </p:stCondLst>
                                        </p:cTn>
                                        <p:tgtEl>
                                          <p:spTgt spid="6">
                                            <p:graphicEl>
                                              <a:dgm id="{63CD14BA-FAC8-4CF7-B32B-A7D2538748F9}"/>
                                            </p:graphicEl>
                                          </p:spTgt>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2" nodeType="clickEffect">
                                  <p:stCondLst>
                                    <p:cond delay="0"/>
                                  </p:stCondLst>
                                  <p:childTnLst>
                                    <p:set>
                                      <p:cBhvr>
                                        <p:cTn id="100" dur="1" fill="hold">
                                          <p:stCondLst>
                                            <p:cond delay="0"/>
                                          </p:stCondLst>
                                        </p:cTn>
                                        <p:tgtEl>
                                          <p:spTgt spid="6">
                                            <p:graphicEl>
                                              <a:dgm id="{71BF0F09-C77A-4F36-8FF2-1DFDE08F27AC}"/>
                                            </p:graphicEl>
                                          </p:spTgt>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2" nodeType="clickEffect">
                                  <p:stCondLst>
                                    <p:cond delay="0"/>
                                  </p:stCondLst>
                                  <p:childTnLst>
                                    <p:set>
                                      <p:cBhvr>
                                        <p:cTn id="104" dur="1" fill="hold">
                                          <p:stCondLst>
                                            <p:cond delay="0"/>
                                          </p:stCondLst>
                                        </p:cTn>
                                        <p:tgtEl>
                                          <p:spTgt spid="6">
                                            <p:graphicEl>
                                              <a:dgm id="{65557792-B4FD-452A-B762-CD27DDA8D779}"/>
                                            </p:graphicEl>
                                          </p:spTgt>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2" nodeType="clickEffect">
                                  <p:stCondLst>
                                    <p:cond delay="0"/>
                                  </p:stCondLst>
                                  <p:childTnLst>
                                    <p:set>
                                      <p:cBhvr>
                                        <p:cTn id="108" dur="1" fill="hold">
                                          <p:stCondLst>
                                            <p:cond delay="0"/>
                                          </p:stCondLst>
                                        </p:cTn>
                                        <p:tgtEl>
                                          <p:spTgt spid="6">
                                            <p:graphicEl>
                                              <a:dgm id="{F8166132-DFFC-4BDB-A924-DE38D93433E0}"/>
                                            </p:graphicEl>
                                          </p:spTgt>
                                        </p:tgtEl>
                                        <p:attrNameLst>
                                          <p:attrName>style.visibility</p:attrName>
                                        </p:attrNameLst>
                                      </p:cBhvr>
                                      <p:to>
                                        <p:strVal val="visible"/>
                                      </p:to>
                                    </p:set>
                                  </p:childTnLst>
                                </p:cTn>
                              </p:par>
                            </p:childTnLst>
                          </p:cTn>
                        </p:par>
                        <p:par>
                          <p:cTn id="109" fill="hold">
                            <p:stCondLst>
                              <p:cond delay="0"/>
                            </p:stCondLst>
                            <p:childTnLst>
                              <p:par>
                                <p:cTn id="110" presetID="1" presetClass="entr" presetSubtype="0" fill="hold" grpId="3" nodeType="afterEffect">
                                  <p:stCondLst>
                                    <p:cond delay="0"/>
                                  </p:stCondLst>
                                  <p:childTnLst>
                                    <p:set>
                                      <p:cBhvr>
                                        <p:cTn id="111" dur="1" fill="hold">
                                          <p:stCondLst>
                                            <p:cond delay="0"/>
                                          </p:stCondLst>
                                        </p:cTn>
                                        <p:tgtEl>
                                          <p:spTgt spid="6">
                                            <p:graphicEl>
                                              <a:dgm id="{848E61F2-8968-4AE7-BEDD-3CFBC61B47E9}"/>
                                            </p:graphicEl>
                                          </p:spTgt>
                                        </p:tgtEl>
                                        <p:attrNameLst>
                                          <p:attrName>style.visibility</p:attrName>
                                        </p:attrNameLst>
                                      </p:cBhvr>
                                      <p:to>
                                        <p:strVal val="visible"/>
                                      </p:to>
                                    </p:set>
                                  </p:childTnLst>
                                </p:cTn>
                              </p:par>
                            </p:childTnLst>
                          </p:cTn>
                        </p:par>
                      </p:childTnLst>
                    </p:cTn>
                  </p:par>
                  <p:par>
                    <p:cTn id="112" fill="hold">
                      <p:stCondLst>
                        <p:cond delay="indefinite"/>
                      </p:stCondLst>
                      <p:childTnLst>
                        <p:par>
                          <p:cTn id="113" fill="hold">
                            <p:stCondLst>
                              <p:cond delay="0"/>
                            </p:stCondLst>
                            <p:childTnLst>
                              <p:par>
                                <p:cTn id="114" presetID="1" presetClass="entr" presetSubtype="0" fill="hold" grpId="3" nodeType="clickEffect">
                                  <p:stCondLst>
                                    <p:cond delay="0"/>
                                  </p:stCondLst>
                                  <p:childTnLst>
                                    <p:set>
                                      <p:cBhvr>
                                        <p:cTn id="115" dur="1" fill="hold">
                                          <p:stCondLst>
                                            <p:cond delay="0"/>
                                          </p:stCondLst>
                                        </p:cTn>
                                        <p:tgtEl>
                                          <p:spTgt spid="6">
                                            <p:graphicEl>
                                              <a:dgm id="{EF921E80-C02C-4836-806F-4624953D9242}"/>
                                            </p:graphicEl>
                                          </p:spTgt>
                                        </p:tgtEl>
                                        <p:attrNameLst>
                                          <p:attrName>style.visibility</p:attrName>
                                        </p:attrNameLst>
                                      </p:cBhvr>
                                      <p:to>
                                        <p:strVal val="visible"/>
                                      </p:to>
                                    </p:set>
                                  </p:childTnLst>
                                </p:cTn>
                              </p:par>
                            </p:childTnLst>
                          </p:cTn>
                        </p:par>
                      </p:childTnLst>
                    </p:cTn>
                  </p:par>
                  <p:par>
                    <p:cTn id="116" fill="hold">
                      <p:stCondLst>
                        <p:cond delay="indefinite"/>
                      </p:stCondLst>
                      <p:childTnLst>
                        <p:par>
                          <p:cTn id="117" fill="hold">
                            <p:stCondLst>
                              <p:cond delay="0"/>
                            </p:stCondLst>
                            <p:childTnLst>
                              <p:par>
                                <p:cTn id="118" presetID="1" presetClass="entr" presetSubtype="0" fill="hold" grpId="3" nodeType="clickEffect">
                                  <p:stCondLst>
                                    <p:cond delay="0"/>
                                  </p:stCondLst>
                                  <p:childTnLst>
                                    <p:set>
                                      <p:cBhvr>
                                        <p:cTn id="119" dur="1" fill="hold">
                                          <p:stCondLst>
                                            <p:cond delay="0"/>
                                          </p:stCondLst>
                                        </p:cTn>
                                        <p:tgtEl>
                                          <p:spTgt spid="6">
                                            <p:graphicEl>
                                              <a:dgm id="{1DEB1647-9296-4948-8A1D-FC2CBA16D6AD}"/>
                                            </p:graphicEl>
                                          </p:spTgt>
                                        </p:tgtEl>
                                        <p:attrNameLst>
                                          <p:attrName>style.visibility</p:attrName>
                                        </p:attrNameLst>
                                      </p:cBhvr>
                                      <p:to>
                                        <p:strVal val="visible"/>
                                      </p:to>
                                    </p:set>
                                  </p:childTnLst>
                                </p:cTn>
                              </p:par>
                            </p:childTnLst>
                          </p:cTn>
                        </p:par>
                      </p:childTnLst>
                    </p:cTn>
                  </p:par>
                  <p:par>
                    <p:cTn id="120" fill="hold">
                      <p:stCondLst>
                        <p:cond delay="indefinite"/>
                      </p:stCondLst>
                      <p:childTnLst>
                        <p:par>
                          <p:cTn id="121" fill="hold">
                            <p:stCondLst>
                              <p:cond delay="0"/>
                            </p:stCondLst>
                            <p:childTnLst>
                              <p:par>
                                <p:cTn id="122" presetID="1" presetClass="entr" presetSubtype="0" fill="hold" grpId="3" nodeType="clickEffect">
                                  <p:stCondLst>
                                    <p:cond delay="0"/>
                                  </p:stCondLst>
                                  <p:childTnLst>
                                    <p:set>
                                      <p:cBhvr>
                                        <p:cTn id="123" dur="1" fill="hold">
                                          <p:stCondLst>
                                            <p:cond delay="0"/>
                                          </p:stCondLst>
                                        </p:cTn>
                                        <p:tgtEl>
                                          <p:spTgt spid="6">
                                            <p:graphicEl>
                                              <a:dgm id="{0AB068E5-35BF-41E3-88FB-2B8F62A226E4}"/>
                                            </p:graphicEl>
                                          </p:spTgt>
                                        </p:tgtEl>
                                        <p:attrNameLst>
                                          <p:attrName>style.visibility</p:attrName>
                                        </p:attrNameLst>
                                      </p:cBhvr>
                                      <p:to>
                                        <p:strVal val="visible"/>
                                      </p:to>
                                    </p:set>
                                  </p:childTnLst>
                                </p:cTn>
                              </p:par>
                            </p:childTnLst>
                          </p:cTn>
                        </p:par>
                      </p:childTnLst>
                    </p:cTn>
                  </p:par>
                  <p:par>
                    <p:cTn id="124" fill="hold">
                      <p:stCondLst>
                        <p:cond delay="indefinite"/>
                      </p:stCondLst>
                      <p:childTnLst>
                        <p:par>
                          <p:cTn id="125" fill="hold">
                            <p:stCondLst>
                              <p:cond delay="0"/>
                            </p:stCondLst>
                            <p:childTnLst>
                              <p:par>
                                <p:cTn id="126" presetID="1" presetClass="entr" presetSubtype="0" fill="hold" grpId="3" nodeType="clickEffect">
                                  <p:stCondLst>
                                    <p:cond delay="0"/>
                                  </p:stCondLst>
                                  <p:childTnLst>
                                    <p:set>
                                      <p:cBhvr>
                                        <p:cTn id="127" dur="1" fill="hold">
                                          <p:stCondLst>
                                            <p:cond delay="0"/>
                                          </p:stCondLst>
                                        </p:cTn>
                                        <p:tgtEl>
                                          <p:spTgt spid="6">
                                            <p:graphicEl>
                                              <a:dgm id="{FF9F9A74-5EEF-4BF9-B782-C99E1896A1F4}"/>
                                            </p:graphicEl>
                                          </p:spTgt>
                                        </p:tgtEl>
                                        <p:attrNameLst>
                                          <p:attrName>style.visibility</p:attrName>
                                        </p:attrNameLst>
                                      </p:cBhvr>
                                      <p:to>
                                        <p:strVal val="visible"/>
                                      </p:to>
                                    </p:set>
                                  </p:childTnLst>
                                </p:cTn>
                              </p:par>
                            </p:childTnLst>
                          </p:cTn>
                        </p:par>
                      </p:childTnLst>
                    </p:cTn>
                  </p:par>
                  <p:par>
                    <p:cTn id="128" fill="hold">
                      <p:stCondLst>
                        <p:cond delay="indefinite"/>
                      </p:stCondLst>
                      <p:childTnLst>
                        <p:par>
                          <p:cTn id="129" fill="hold">
                            <p:stCondLst>
                              <p:cond delay="0"/>
                            </p:stCondLst>
                            <p:childTnLst>
                              <p:par>
                                <p:cTn id="130" presetID="1" presetClass="entr" presetSubtype="0" fill="hold" grpId="3" nodeType="clickEffect">
                                  <p:stCondLst>
                                    <p:cond delay="0"/>
                                  </p:stCondLst>
                                  <p:childTnLst>
                                    <p:set>
                                      <p:cBhvr>
                                        <p:cTn id="131" dur="1" fill="hold">
                                          <p:stCondLst>
                                            <p:cond delay="0"/>
                                          </p:stCondLst>
                                        </p:cTn>
                                        <p:tgtEl>
                                          <p:spTgt spid="6">
                                            <p:graphicEl>
                                              <a:dgm id="{63CD14BA-FAC8-4CF7-B32B-A7D2538748F9}"/>
                                            </p:graphicEl>
                                          </p:spTgt>
                                        </p:tgtEl>
                                        <p:attrNameLst>
                                          <p:attrName>style.visibility</p:attrName>
                                        </p:attrNameLst>
                                      </p:cBhvr>
                                      <p:to>
                                        <p:strVal val="visible"/>
                                      </p:to>
                                    </p:set>
                                  </p:childTnLst>
                                </p:cTn>
                              </p:par>
                            </p:childTnLst>
                          </p:cTn>
                        </p:par>
                      </p:childTnLst>
                    </p:cTn>
                  </p:par>
                  <p:par>
                    <p:cTn id="132" fill="hold">
                      <p:stCondLst>
                        <p:cond delay="indefinite"/>
                      </p:stCondLst>
                      <p:childTnLst>
                        <p:par>
                          <p:cTn id="133" fill="hold">
                            <p:stCondLst>
                              <p:cond delay="0"/>
                            </p:stCondLst>
                            <p:childTnLst>
                              <p:par>
                                <p:cTn id="134" presetID="1" presetClass="entr" presetSubtype="0" fill="hold" grpId="3" nodeType="clickEffect">
                                  <p:stCondLst>
                                    <p:cond delay="0"/>
                                  </p:stCondLst>
                                  <p:childTnLst>
                                    <p:set>
                                      <p:cBhvr>
                                        <p:cTn id="135" dur="1" fill="hold">
                                          <p:stCondLst>
                                            <p:cond delay="0"/>
                                          </p:stCondLst>
                                        </p:cTn>
                                        <p:tgtEl>
                                          <p:spTgt spid="6">
                                            <p:graphicEl>
                                              <a:dgm id="{71BF0F09-C77A-4F36-8FF2-1DFDE08F27AC}"/>
                                            </p:graphicEl>
                                          </p:spTgt>
                                        </p:tgtEl>
                                        <p:attrNameLst>
                                          <p:attrName>style.visibility</p:attrName>
                                        </p:attrNameLst>
                                      </p:cBhvr>
                                      <p:to>
                                        <p:strVal val="visible"/>
                                      </p:to>
                                    </p:set>
                                  </p:childTnLst>
                                </p:cTn>
                              </p:par>
                            </p:childTnLst>
                          </p:cTn>
                        </p:par>
                      </p:childTnLst>
                    </p:cTn>
                  </p:par>
                  <p:par>
                    <p:cTn id="136" fill="hold">
                      <p:stCondLst>
                        <p:cond delay="indefinite"/>
                      </p:stCondLst>
                      <p:childTnLst>
                        <p:par>
                          <p:cTn id="137" fill="hold">
                            <p:stCondLst>
                              <p:cond delay="0"/>
                            </p:stCondLst>
                            <p:childTnLst>
                              <p:par>
                                <p:cTn id="138" presetID="1" presetClass="entr" presetSubtype="0" fill="hold" grpId="3" nodeType="clickEffect">
                                  <p:stCondLst>
                                    <p:cond delay="0"/>
                                  </p:stCondLst>
                                  <p:childTnLst>
                                    <p:set>
                                      <p:cBhvr>
                                        <p:cTn id="139" dur="1" fill="hold">
                                          <p:stCondLst>
                                            <p:cond delay="0"/>
                                          </p:stCondLst>
                                        </p:cTn>
                                        <p:tgtEl>
                                          <p:spTgt spid="6">
                                            <p:graphicEl>
                                              <a:dgm id="{65557792-B4FD-452A-B762-CD27DDA8D779}"/>
                                            </p:graphicEl>
                                          </p:spTgt>
                                        </p:tgtEl>
                                        <p:attrNameLst>
                                          <p:attrName>style.visibility</p:attrName>
                                        </p:attrNameLst>
                                      </p:cBhvr>
                                      <p:to>
                                        <p:strVal val="visible"/>
                                      </p:to>
                                    </p:set>
                                  </p:childTnLst>
                                </p:cTn>
                              </p:par>
                            </p:childTnLst>
                          </p:cTn>
                        </p:par>
                      </p:childTnLst>
                    </p:cTn>
                  </p:par>
                  <p:par>
                    <p:cTn id="140" fill="hold">
                      <p:stCondLst>
                        <p:cond delay="indefinite"/>
                      </p:stCondLst>
                      <p:childTnLst>
                        <p:par>
                          <p:cTn id="141" fill="hold">
                            <p:stCondLst>
                              <p:cond delay="0"/>
                            </p:stCondLst>
                            <p:childTnLst>
                              <p:par>
                                <p:cTn id="142" presetID="1" presetClass="entr" presetSubtype="0" fill="hold" grpId="3" nodeType="clickEffect">
                                  <p:stCondLst>
                                    <p:cond delay="0"/>
                                  </p:stCondLst>
                                  <p:childTnLst>
                                    <p:set>
                                      <p:cBhvr>
                                        <p:cTn id="143" dur="1" fill="hold">
                                          <p:stCondLst>
                                            <p:cond delay="0"/>
                                          </p:stCondLst>
                                        </p:cTn>
                                        <p:tgtEl>
                                          <p:spTgt spid="6">
                                            <p:graphicEl>
                                              <a:dgm id="{F8166132-DFFC-4BDB-A924-DE38D93433E0}"/>
                                            </p:graphicEl>
                                          </p:spTgt>
                                        </p:tgtEl>
                                        <p:attrNameLst>
                                          <p:attrName>style.visibility</p:attrName>
                                        </p:attrNameLst>
                                      </p:cBhvr>
                                      <p:to>
                                        <p:strVal val="visible"/>
                                      </p:to>
                                    </p:set>
                                  </p:childTnLst>
                                </p:cTn>
                              </p:par>
                            </p:childTnLst>
                          </p:cTn>
                        </p:par>
                        <p:par>
                          <p:cTn id="144" fill="hold">
                            <p:stCondLst>
                              <p:cond delay="0"/>
                            </p:stCondLst>
                            <p:childTnLst>
                              <p:par>
                                <p:cTn id="145" presetID="1" presetClass="entr" presetSubtype="0" fill="hold" grpId="4" nodeType="afterEffect">
                                  <p:stCondLst>
                                    <p:cond delay="0"/>
                                  </p:stCondLst>
                                  <p:childTnLst>
                                    <p:set>
                                      <p:cBhvr>
                                        <p:cTn id="146" dur="1" fill="hold">
                                          <p:stCondLst>
                                            <p:cond delay="0"/>
                                          </p:stCondLst>
                                        </p:cTn>
                                        <p:tgtEl>
                                          <p:spTgt spid="6">
                                            <p:graphicEl>
                                              <a:dgm id="{848E61F2-8968-4AE7-BEDD-3CFBC61B47E9}"/>
                                            </p:graphicEl>
                                          </p:spTgt>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grpId="4" nodeType="clickEffect">
                                  <p:stCondLst>
                                    <p:cond delay="0"/>
                                  </p:stCondLst>
                                  <p:childTnLst>
                                    <p:set>
                                      <p:cBhvr>
                                        <p:cTn id="150" dur="1" fill="hold">
                                          <p:stCondLst>
                                            <p:cond delay="0"/>
                                          </p:stCondLst>
                                        </p:cTn>
                                        <p:tgtEl>
                                          <p:spTgt spid="6">
                                            <p:graphicEl>
                                              <a:dgm id="{EF921E80-C02C-4836-806F-4624953D9242}"/>
                                            </p:graphicEl>
                                          </p:spTgt>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grpId="4" nodeType="clickEffect">
                                  <p:stCondLst>
                                    <p:cond delay="0"/>
                                  </p:stCondLst>
                                  <p:childTnLst>
                                    <p:set>
                                      <p:cBhvr>
                                        <p:cTn id="154" dur="1" fill="hold">
                                          <p:stCondLst>
                                            <p:cond delay="0"/>
                                          </p:stCondLst>
                                        </p:cTn>
                                        <p:tgtEl>
                                          <p:spTgt spid="6">
                                            <p:graphicEl>
                                              <a:dgm id="{1DEB1647-9296-4948-8A1D-FC2CBA16D6AD}"/>
                                            </p:graphicEl>
                                          </p:spTgt>
                                        </p:tgtEl>
                                        <p:attrNameLst>
                                          <p:attrName>style.visibility</p:attrName>
                                        </p:attrNameLst>
                                      </p:cBhvr>
                                      <p:to>
                                        <p:strVal val="visible"/>
                                      </p:to>
                                    </p:set>
                                  </p:childTnLst>
                                </p:cTn>
                              </p:par>
                            </p:childTnLst>
                          </p:cTn>
                        </p:par>
                      </p:childTnLst>
                    </p:cTn>
                  </p:par>
                  <p:par>
                    <p:cTn id="155" fill="hold">
                      <p:stCondLst>
                        <p:cond delay="indefinite"/>
                      </p:stCondLst>
                      <p:childTnLst>
                        <p:par>
                          <p:cTn id="156" fill="hold">
                            <p:stCondLst>
                              <p:cond delay="0"/>
                            </p:stCondLst>
                            <p:childTnLst>
                              <p:par>
                                <p:cTn id="157" presetID="1" presetClass="entr" presetSubtype="0" fill="hold" grpId="4" nodeType="clickEffect">
                                  <p:stCondLst>
                                    <p:cond delay="0"/>
                                  </p:stCondLst>
                                  <p:childTnLst>
                                    <p:set>
                                      <p:cBhvr>
                                        <p:cTn id="158" dur="1" fill="hold">
                                          <p:stCondLst>
                                            <p:cond delay="0"/>
                                          </p:stCondLst>
                                        </p:cTn>
                                        <p:tgtEl>
                                          <p:spTgt spid="6">
                                            <p:graphicEl>
                                              <a:dgm id="{0AB068E5-35BF-41E3-88FB-2B8F62A226E4}"/>
                                            </p:graphicEl>
                                          </p:spTgt>
                                        </p:tgtEl>
                                        <p:attrNameLst>
                                          <p:attrName>style.visibility</p:attrName>
                                        </p:attrNameLst>
                                      </p:cBhvr>
                                      <p:to>
                                        <p:strVal val="visible"/>
                                      </p:to>
                                    </p:set>
                                  </p:childTnLst>
                                </p:cTn>
                              </p:par>
                            </p:childTnLst>
                          </p:cTn>
                        </p:par>
                      </p:childTnLst>
                    </p:cTn>
                  </p:par>
                  <p:par>
                    <p:cTn id="159" fill="hold">
                      <p:stCondLst>
                        <p:cond delay="indefinite"/>
                      </p:stCondLst>
                      <p:childTnLst>
                        <p:par>
                          <p:cTn id="160" fill="hold">
                            <p:stCondLst>
                              <p:cond delay="0"/>
                            </p:stCondLst>
                            <p:childTnLst>
                              <p:par>
                                <p:cTn id="161" presetID="1" presetClass="entr" presetSubtype="0" fill="hold" grpId="4" nodeType="clickEffect">
                                  <p:stCondLst>
                                    <p:cond delay="0"/>
                                  </p:stCondLst>
                                  <p:childTnLst>
                                    <p:set>
                                      <p:cBhvr>
                                        <p:cTn id="162" dur="1" fill="hold">
                                          <p:stCondLst>
                                            <p:cond delay="0"/>
                                          </p:stCondLst>
                                        </p:cTn>
                                        <p:tgtEl>
                                          <p:spTgt spid="6">
                                            <p:graphicEl>
                                              <a:dgm id="{FF9F9A74-5EEF-4BF9-B782-C99E1896A1F4}"/>
                                            </p:graphicEl>
                                          </p:spTgt>
                                        </p:tgtEl>
                                        <p:attrNameLst>
                                          <p:attrName>style.visibility</p:attrName>
                                        </p:attrNameLst>
                                      </p:cBhvr>
                                      <p:to>
                                        <p:strVal val="visible"/>
                                      </p:to>
                                    </p:set>
                                  </p:childTnLst>
                                </p:cTn>
                              </p:par>
                            </p:childTnLst>
                          </p:cTn>
                        </p:par>
                      </p:childTnLst>
                    </p:cTn>
                  </p:par>
                  <p:par>
                    <p:cTn id="163" fill="hold">
                      <p:stCondLst>
                        <p:cond delay="indefinite"/>
                      </p:stCondLst>
                      <p:childTnLst>
                        <p:par>
                          <p:cTn id="164" fill="hold">
                            <p:stCondLst>
                              <p:cond delay="0"/>
                            </p:stCondLst>
                            <p:childTnLst>
                              <p:par>
                                <p:cTn id="165" presetID="1" presetClass="entr" presetSubtype="0" fill="hold" grpId="4" nodeType="clickEffect">
                                  <p:stCondLst>
                                    <p:cond delay="0"/>
                                  </p:stCondLst>
                                  <p:childTnLst>
                                    <p:set>
                                      <p:cBhvr>
                                        <p:cTn id="166" dur="1" fill="hold">
                                          <p:stCondLst>
                                            <p:cond delay="0"/>
                                          </p:stCondLst>
                                        </p:cTn>
                                        <p:tgtEl>
                                          <p:spTgt spid="6">
                                            <p:graphicEl>
                                              <a:dgm id="{63CD14BA-FAC8-4CF7-B32B-A7D2538748F9}"/>
                                            </p:graphicEl>
                                          </p:spTgt>
                                        </p:tgtEl>
                                        <p:attrNameLst>
                                          <p:attrName>style.visibility</p:attrName>
                                        </p:attrNameLst>
                                      </p:cBhvr>
                                      <p:to>
                                        <p:strVal val="visible"/>
                                      </p:to>
                                    </p:set>
                                  </p:childTnLst>
                                </p:cTn>
                              </p:par>
                            </p:childTnLst>
                          </p:cTn>
                        </p:par>
                      </p:childTnLst>
                    </p:cTn>
                  </p:par>
                  <p:par>
                    <p:cTn id="167" fill="hold">
                      <p:stCondLst>
                        <p:cond delay="indefinite"/>
                      </p:stCondLst>
                      <p:childTnLst>
                        <p:par>
                          <p:cTn id="168" fill="hold">
                            <p:stCondLst>
                              <p:cond delay="0"/>
                            </p:stCondLst>
                            <p:childTnLst>
                              <p:par>
                                <p:cTn id="169" presetID="1" presetClass="entr" presetSubtype="0" fill="hold" grpId="4" nodeType="clickEffect">
                                  <p:stCondLst>
                                    <p:cond delay="0"/>
                                  </p:stCondLst>
                                  <p:childTnLst>
                                    <p:set>
                                      <p:cBhvr>
                                        <p:cTn id="170" dur="1" fill="hold">
                                          <p:stCondLst>
                                            <p:cond delay="0"/>
                                          </p:stCondLst>
                                        </p:cTn>
                                        <p:tgtEl>
                                          <p:spTgt spid="6">
                                            <p:graphicEl>
                                              <a:dgm id="{71BF0F09-C77A-4F36-8FF2-1DFDE08F27AC}"/>
                                            </p:graphicEl>
                                          </p:spTgt>
                                        </p:tgtEl>
                                        <p:attrNameLst>
                                          <p:attrName>style.visibility</p:attrName>
                                        </p:attrNameLst>
                                      </p:cBhvr>
                                      <p:to>
                                        <p:strVal val="visible"/>
                                      </p:to>
                                    </p:set>
                                  </p:childTnLst>
                                </p:cTn>
                              </p:par>
                            </p:childTnLst>
                          </p:cTn>
                        </p:par>
                      </p:childTnLst>
                    </p:cTn>
                  </p:par>
                  <p:par>
                    <p:cTn id="171" fill="hold">
                      <p:stCondLst>
                        <p:cond delay="indefinite"/>
                      </p:stCondLst>
                      <p:childTnLst>
                        <p:par>
                          <p:cTn id="172" fill="hold">
                            <p:stCondLst>
                              <p:cond delay="0"/>
                            </p:stCondLst>
                            <p:childTnLst>
                              <p:par>
                                <p:cTn id="173" presetID="1" presetClass="entr" presetSubtype="0" fill="hold" grpId="4" nodeType="clickEffect">
                                  <p:stCondLst>
                                    <p:cond delay="0"/>
                                  </p:stCondLst>
                                  <p:childTnLst>
                                    <p:set>
                                      <p:cBhvr>
                                        <p:cTn id="174" dur="1" fill="hold">
                                          <p:stCondLst>
                                            <p:cond delay="0"/>
                                          </p:stCondLst>
                                        </p:cTn>
                                        <p:tgtEl>
                                          <p:spTgt spid="6">
                                            <p:graphicEl>
                                              <a:dgm id="{65557792-B4FD-452A-B762-CD27DDA8D779}"/>
                                            </p:graphicEl>
                                          </p:spTgt>
                                        </p:tgtEl>
                                        <p:attrNameLst>
                                          <p:attrName>style.visibility</p:attrName>
                                        </p:attrNameLst>
                                      </p:cBhvr>
                                      <p:to>
                                        <p:strVal val="visible"/>
                                      </p:to>
                                    </p:set>
                                  </p:childTnLst>
                                </p:cTn>
                              </p:par>
                            </p:childTnLst>
                          </p:cTn>
                        </p:par>
                      </p:childTnLst>
                    </p:cTn>
                  </p:par>
                  <p:par>
                    <p:cTn id="175" fill="hold">
                      <p:stCondLst>
                        <p:cond delay="indefinite"/>
                      </p:stCondLst>
                      <p:childTnLst>
                        <p:par>
                          <p:cTn id="176" fill="hold">
                            <p:stCondLst>
                              <p:cond delay="0"/>
                            </p:stCondLst>
                            <p:childTnLst>
                              <p:par>
                                <p:cTn id="177" presetID="1" presetClass="entr" presetSubtype="0" fill="hold" grpId="4" nodeType="clickEffect">
                                  <p:stCondLst>
                                    <p:cond delay="0"/>
                                  </p:stCondLst>
                                  <p:childTnLst>
                                    <p:set>
                                      <p:cBhvr>
                                        <p:cTn id="178" dur="1" fill="hold">
                                          <p:stCondLst>
                                            <p:cond delay="0"/>
                                          </p:stCondLst>
                                        </p:cTn>
                                        <p:tgtEl>
                                          <p:spTgt spid="6">
                                            <p:graphicEl>
                                              <a:dgm id="{F8166132-DFFC-4BDB-A924-DE38D93433E0}"/>
                                            </p:graphicEl>
                                          </p:spTgt>
                                        </p:tgtEl>
                                        <p:attrNameLst>
                                          <p:attrName>style.visibility</p:attrName>
                                        </p:attrNameLst>
                                      </p:cBhvr>
                                      <p:to>
                                        <p:strVal val="visible"/>
                                      </p:to>
                                    </p:set>
                                  </p:childTnLst>
                                </p:cTn>
                              </p:par>
                            </p:childTnLst>
                          </p:cTn>
                        </p:par>
                        <p:par>
                          <p:cTn id="179" fill="hold">
                            <p:stCondLst>
                              <p:cond delay="0"/>
                            </p:stCondLst>
                            <p:childTnLst>
                              <p:par>
                                <p:cTn id="180" presetID="1" presetClass="entr" presetSubtype="0" fill="hold" grpId="5" nodeType="afterEffect">
                                  <p:stCondLst>
                                    <p:cond delay="0"/>
                                  </p:stCondLst>
                                  <p:childTnLst>
                                    <p:set>
                                      <p:cBhvr>
                                        <p:cTn id="181" dur="1" fill="hold">
                                          <p:stCondLst>
                                            <p:cond delay="0"/>
                                          </p:stCondLst>
                                        </p:cTn>
                                        <p:tgtEl>
                                          <p:spTgt spid="6">
                                            <p:graphicEl>
                                              <a:dgm id="{848E61F2-8968-4AE7-BEDD-3CFBC61B47E9}"/>
                                            </p:graphicEl>
                                          </p:spTgt>
                                        </p:tgtEl>
                                        <p:attrNameLst>
                                          <p:attrName>style.visibility</p:attrName>
                                        </p:attrNameLst>
                                      </p:cBhvr>
                                      <p:to>
                                        <p:strVal val="visible"/>
                                      </p:to>
                                    </p:set>
                                  </p:childTnLst>
                                </p:cTn>
                              </p:par>
                            </p:childTnLst>
                          </p:cTn>
                        </p:par>
                      </p:childTnLst>
                    </p:cTn>
                  </p:par>
                  <p:par>
                    <p:cTn id="182" fill="hold">
                      <p:stCondLst>
                        <p:cond delay="indefinite"/>
                      </p:stCondLst>
                      <p:childTnLst>
                        <p:par>
                          <p:cTn id="183" fill="hold">
                            <p:stCondLst>
                              <p:cond delay="0"/>
                            </p:stCondLst>
                            <p:childTnLst>
                              <p:par>
                                <p:cTn id="184" presetID="1" presetClass="entr" presetSubtype="0" fill="hold" grpId="5" nodeType="clickEffect">
                                  <p:stCondLst>
                                    <p:cond delay="0"/>
                                  </p:stCondLst>
                                  <p:childTnLst>
                                    <p:set>
                                      <p:cBhvr>
                                        <p:cTn id="185" dur="1" fill="hold">
                                          <p:stCondLst>
                                            <p:cond delay="0"/>
                                          </p:stCondLst>
                                        </p:cTn>
                                        <p:tgtEl>
                                          <p:spTgt spid="6">
                                            <p:graphicEl>
                                              <a:dgm id="{EF921E80-C02C-4836-806F-4624953D9242}"/>
                                            </p:graphicEl>
                                          </p:spTgt>
                                        </p:tgtEl>
                                        <p:attrNameLst>
                                          <p:attrName>style.visibility</p:attrName>
                                        </p:attrNameLst>
                                      </p:cBhvr>
                                      <p:to>
                                        <p:strVal val="visible"/>
                                      </p:to>
                                    </p:set>
                                  </p:childTnLst>
                                </p:cTn>
                              </p:par>
                            </p:childTnLst>
                          </p:cTn>
                        </p:par>
                      </p:childTnLst>
                    </p:cTn>
                  </p:par>
                  <p:par>
                    <p:cTn id="186" fill="hold">
                      <p:stCondLst>
                        <p:cond delay="indefinite"/>
                      </p:stCondLst>
                      <p:childTnLst>
                        <p:par>
                          <p:cTn id="187" fill="hold">
                            <p:stCondLst>
                              <p:cond delay="0"/>
                            </p:stCondLst>
                            <p:childTnLst>
                              <p:par>
                                <p:cTn id="188" presetID="1" presetClass="entr" presetSubtype="0" fill="hold" grpId="5" nodeType="clickEffect">
                                  <p:stCondLst>
                                    <p:cond delay="0"/>
                                  </p:stCondLst>
                                  <p:childTnLst>
                                    <p:set>
                                      <p:cBhvr>
                                        <p:cTn id="189" dur="1" fill="hold">
                                          <p:stCondLst>
                                            <p:cond delay="0"/>
                                          </p:stCondLst>
                                        </p:cTn>
                                        <p:tgtEl>
                                          <p:spTgt spid="6">
                                            <p:graphicEl>
                                              <a:dgm id="{1DEB1647-9296-4948-8A1D-FC2CBA16D6AD}"/>
                                            </p:graphicEl>
                                          </p:spTgt>
                                        </p:tgtEl>
                                        <p:attrNameLst>
                                          <p:attrName>style.visibility</p:attrName>
                                        </p:attrNameLst>
                                      </p:cBhvr>
                                      <p:to>
                                        <p:strVal val="visible"/>
                                      </p:to>
                                    </p:set>
                                  </p:childTnLst>
                                </p:cTn>
                              </p:par>
                            </p:childTnLst>
                          </p:cTn>
                        </p:par>
                      </p:childTnLst>
                    </p:cTn>
                  </p:par>
                  <p:par>
                    <p:cTn id="190" fill="hold">
                      <p:stCondLst>
                        <p:cond delay="indefinite"/>
                      </p:stCondLst>
                      <p:childTnLst>
                        <p:par>
                          <p:cTn id="191" fill="hold">
                            <p:stCondLst>
                              <p:cond delay="0"/>
                            </p:stCondLst>
                            <p:childTnLst>
                              <p:par>
                                <p:cTn id="192" presetID="1" presetClass="entr" presetSubtype="0" fill="hold" grpId="5" nodeType="clickEffect">
                                  <p:stCondLst>
                                    <p:cond delay="0"/>
                                  </p:stCondLst>
                                  <p:childTnLst>
                                    <p:set>
                                      <p:cBhvr>
                                        <p:cTn id="193" dur="1" fill="hold">
                                          <p:stCondLst>
                                            <p:cond delay="0"/>
                                          </p:stCondLst>
                                        </p:cTn>
                                        <p:tgtEl>
                                          <p:spTgt spid="6">
                                            <p:graphicEl>
                                              <a:dgm id="{0AB068E5-35BF-41E3-88FB-2B8F62A226E4}"/>
                                            </p:graphicEl>
                                          </p:spTgt>
                                        </p:tgtEl>
                                        <p:attrNameLst>
                                          <p:attrName>style.visibility</p:attrName>
                                        </p:attrNameLst>
                                      </p:cBhvr>
                                      <p:to>
                                        <p:strVal val="visible"/>
                                      </p:to>
                                    </p:set>
                                  </p:childTnLst>
                                </p:cTn>
                              </p:par>
                            </p:childTnLst>
                          </p:cTn>
                        </p:par>
                      </p:childTnLst>
                    </p:cTn>
                  </p:par>
                  <p:par>
                    <p:cTn id="194" fill="hold">
                      <p:stCondLst>
                        <p:cond delay="indefinite"/>
                      </p:stCondLst>
                      <p:childTnLst>
                        <p:par>
                          <p:cTn id="195" fill="hold">
                            <p:stCondLst>
                              <p:cond delay="0"/>
                            </p:stCondLst>
                            <p:childTnLst>
                              <p:par>
                                <p:cTn id="196" presetID="1" presetClass="entr" presetSubtype="0" fill="hold" grpId="5" nodeType="clickEffect">
                                  <p:stCondLst>
                                    <p:cond delay="0"/>
                                  </p:stCondLst>
                                  <p:childTnLst>
                                    <p:set>
                                      <p:cBhvr>
                                        <p:cTn id="197" dur="1" fill="hold">
                                          <p:stCondLst>
                                            <p:cond delay="0"/>
                                          </p:stCondLst>
                                        </p:cTn>
                                        <p:tgtEl>
                                          <p:spTgt spid="6">
                                            <p:graphicEl>
                                              <a:dgm id="{FF9F9A74-5EEF-4BF9-B782-C99E1896A1F4}"/>
                                            </p:graphicEl>
                                          </p:spTgt>
                                        </p:tgtEl>
                                        <p:attrNameLst>
                                          <p:attrName>style.visibility</p:attrName>
                                        </p:attrNameLst>
                                      </p:cBhvr>
                                      <p:to>
                                        <p:strVal val="visible"/>
                                      </p:to>
                                    </p:set>
                                  </p:childTnLst>
                                </p:cTn>
                              </p:par>
                            </p:childTnLst>
                          </p:cTn>
                        </p:par>
                      </p:childTnLst>
                    </p:cTn>
                  </p:par>
                  <p:par>
                    <p:cTn id="198" fill="hold">
                      <p:stCondLst>
                        <p:cond delay="indefinite"/>
                      </p:stCondLst>
                      <p:childTnLst>
                        <p:par>
                          <p:cTn id="199" fill="hold">
                            <p:stCondLst>
                              <p:cond delay="0"/>
                            </p:stCondLst>
                            <p:childTnLst>
                              <p:par>
                                <p:cTn id="200" presetID="1" presetClass="entr" presetSubtype="0" fill="hold" grpId="5" nodeType="clickEffect">
                                  <p:stCondLst>
                                    <p:cond delay="0"/>
                                  </p:stCondLst>
                                  <p:childTnLst>
                                    <p:set>
                                      <p:cBhvr>
                                        <p:cTn id="201" dur="1" fill="hold">
                                          <p:stCondLst>
                                            <p:cond delay="0"/>
                                          </p:stCondLst>
                                        </p:cTn>
                                        <p:tgtEl>
                                          <p:spTgt spid="6">
                                            <p:graphicEl>
                                              <a:dgm id="{63CD14BA-FAC8-4CF7-B32B-A7D2538748F9}"/>
                                            </p:graphicEl>
                                          </p:spTgt>
                                        </p:tgtEl>
                                        <p:attrNameLst>
                                          <p:attrName>style.visibility</p:attrName>
                                        </p:attrNameLst>
                                      </p:cBhvr>
                                      <p:to>
                                        <p:strVal val="visible"/>
                                      </p:to>
                                    </p:set>
                                  </p:childTnLst>
                                </p:cTn>
                              </p:par>
                            </p:childTnLst>
                          </p:cTn>
                        </p:par>
                      </p:childTnLst>
                    </p:cTn>
                  </p:par>
                  <p:par>
                    <p:cTn id="202" fill="hold">
                      <p:stCondLst>
                        <p:cond delay="indefinite"/>
                      </p:stCondLst>
                      <p:childTnLst>
                        <p:par>
                          <p:cTn id="203" fill="hold">
                            <p:stCondLst>
                              <p:cond delay="0"/>
                            </p:stCondLst>
                            <p:childTnLst>
                              <p:par>
                                <p:cTn id="204" presetID="1" presetClass="entr" presetSubtype="0" fill="hold" grpId="5" nodeType="clickEffect">
                                  <p:stCondLst>
                                    <p:cond delay="0"/>
                                  </p:stCondLst>
                                  <p:childTnLst>
                                    <p:set>
                                      <p:cBhvr>
                                        <p:cTn id="205" dur="1" fill="hold">
                                          <p:stCondLst>
                                            <p:cond delay="0"/>
                                          </p:stCondLst>
                                        </p:cTn>
                                        <p:tgtEl>
                                          <p:spTgt spid="6">
                                            <p:graphicEl>
                                              <a:dgm id="{71BF0F09-C77A-4F36-8FF2-1DFDE08F27AC}"/>
                                            </p:graphicEl>
                                          </p:spTgt>
                                        </p:tgtEl>
                                        <p:attrNameLst>
                                          <p:attrName>style.visibility</p:attrName>
                                        </p:attrNameLst>
                                      </p:cBhvr>
                                      <p:to>
                                        <p:strVal val="visible"/>
                                      </p:to>
                                    </p:set>
                                  </p:childTnLst>
                                </p:cTn>
                              </p:par>
                            </p:childTnLst>
                          </p:cTn>
                        </p:par>
                      </p:childTnLst>
                    </p:cTn>
                  </p:par>
                  <p:par>
                    <p:cTn id="206" fill="hold">
                      <p:stCondLst>
                        <p:cond delay="indefinite"/>
                      </p:stCondLst>
                      <p:childTnLst>
                        <p:par>
                          <p:cTn id="207" fill="hold">
                            <p:stCondLst>
                              <p:cond delay="0"/>
                            </p:stCondLst>
                            <p:childTnLst>
                              <p:par>
                                <p:cTn id="208" presetID="1" presetClass="entr" presetSubtype="0" fill="hold" grpId="5" nodeType="clickEffect">
                                  <p:stCondLst>
                                    <p:cond delay="0"/>
                                  </p:stCondLst>
                                  <p:childTnLst>
                                    <p:set>
                                      <p:cBhvr>
                                        <p:cTn id="209" dur="1" fill="hold">
                                          <p:stCondLst>
                                            <p:cond delay="0"/>
                                          </p:stCondLst>
                                        </p:cTn>
                                        <p:tgtEl>
                                          <p:spTgt spid="6">
                                            <p:graphicEl>
                                              <a:dgm id="{65557792-B4FD-452A-B762-CD27DDA8D779}"/>
                                            </p:graphicEl>
                                          </p:spTgt>
                                        </p:tgtEl>
                                        <p:attrNameLst>
                                          <p:attrName>style.visibility</p:attrName>
                                        </p:attrNameLst>
                                      </p:cBhvr>
                                      <p:to>
                                        <p:strVal val="visible"/>
                                      </p:to>
                                    </p:set>
                                  </p:childTnLst>
                                </p:cTn>
                              </p:par>
                            </p:childTnLst>
                          </p:cTn>
                        </p:par>
                      </p:childTnLst>
                    </p:cTn>
                  </p:par>
                  <p:par>
                    <p:cTn id="210" fill="hold">
                      <p:stCondLst>
                        <p:cond delay="indefinite"/>
                      </p:stCondLst>
                      <p:childTnLst>
                        <p:par>
                          <p:cTn id="211" fill="hold">
                            <p:stCondLst>
                              <p:cond delay="0"/>
                            </p:stCondLst>
                            <p:childTnLst>
                              <p:par>
                                <p:cTn id="212" presetID="1" presetClass="entr" presetSubtype="0" fill="hold" grpId="5" nodeType="clickEffect">
                                  <p:stCondLst>
                                    <p:cond delay="0"/>
                                  </p:stCondLst>
                                  <p:childTnLst>
                                    <p:set>
                                      <p:cBhvr>
                                        <p:cTn id="213" dur="1" fill="hold">
                                          <p:stCondLst>
                                            <p:cond delay="0"/>
                                          </p:stCondLst>
                                        </p:cTn>
                                        <p:tgtEl>
                                          <p:spTgt spid="6">
                                            <p:graphicEl>
                                              <a:dgm id="{F8166132-DFFC-4BDB-A924-DE38D93433E0}"/>
                                            </p:graphicEl>
                                          </p:spTgt>
                                        </p:tgtEl>
                                        <p:attrNameLst>
                                          <p:attrName>style.visibility</p:attrName>
                                        </p:attrNameLst>
                                      </p:cBhvr>
                                      <p:to>
                                        <p:strVal val="visible"/>
                                      </p:to>
                                    </p:set>
                                  </p:childTnLst>
                                </p:cTn>
                              </p:par>
                            </p:childTnLst>
                          </p:cTn>
                        </p:par>
                        <p:par>
                          <p:cTn id="214" fill="hold">
                            <p:stCondLst>
                              <p:cond delay="0"/>
                            </p:stCondLst>
                            <p:childTnLst>
                              <p:par>
                                <p:cTn id="215" presetID="1" presetClass="entr" presetSubtype="0" fill="hold" grpId="6" nodeType="afterEffect">
                                  <p:stCondLst>
                                    <p:cond delay="0"/>
                                  </p:stCondLst>
                                  <p:childTnLst>
                                    <p:set>
                                      <p:cBhvr>
                                        <p:cTn id="216" dur="1" fill="hold">
                                          <p:stCondLst>
                                            <p:cond delay="0"/>
                                          </p:stCondLst>
                                        </p:cTn>
                                        <p:tgtEl>
                                          <p:spTgt spid="6">
                                            <p:graphicEl>
                                              <a:dgm id="{848E61F2-8968-4AE7-BEDD-3CFBC61B47E9}"/>
                                            </p:graphicEl>
                                          </p:spTgt>
                                        </p:tgtEl>
                                        <p:attrNameLst>
                                          <p:attrName>style.visibility</p:attrName>
                                        </p:attrNameLst>
                                      </p:cBhvr>
                                      <p:to>
                                        <p:strVal val="visible"/>
                                      </p:to>
                                    </p:set>
                                  </p:childTnLst>
                                </p:cTn>
                              </p:par>
                            </p:childTnLst>
                          </p:cTn>
                        </p:par>
                      </p:childTnLst>
                    </p:cTn>
                  </p:par>
                  <p:par>
                    <p:cTn id="217" fill="hold">
                      <p:stCondLst>
                        <p:cond delay="indefinite"/>
                      </p:stCondLst>
                      <p:childTnLst>
                        <p:par>
                          <p:cTn id="218" fill="hold">
                            <p:stCondLst>
                              <p:cond delay="0"/>
                            </p:stCondLst>
                            <p:childTnLst>
                              <p:par>
                                <p:cTn id="219" presetID="1" presetClass="entr" presetSubtype="0" fill="hold" grpId="6" nodeType="clickEffect">
                                  <p:stCondLst>
                                    <p:cond delay="0"/>
                                  </p:stCondLst>
                                  <p:childTnLst>
                                    <p:set>
                                      <p:cBhvr>
                                        <p:cTn id="220" dur="1" fill="hold">
                                          <p:stCondLst>
                                            <p:cond delay="0"/>
                                          </p:stCondLst>
                                        </p:cTn>
                                        <p:tgtEl>
                                          <p:spTgt spid="6">
                                            <p:graphicEl>
                                              <a:dgm id="{EF921E80-C02C-4836-806F-4624953D9242}"/>
                                            </p:graphicEl>
                                          </p:spTgt>
                                        </p:tgtEl>
                                        <p:attrNameLst>
                                          <p:attrName>style.visibility</p:attrName>
                                        </p:attrNameLst>
                                      </p:cBhvr>
                                      <p:to>
                                        <p:strVal val="visible"/>
                                      </p:to>
                                    </p:set>
                                  </p:childTnLst>
                                </p:cTn>
                              </p:par>
                            </p:childTnLst>
                          </p:cTn>
                        </p:par>
                      </p:childTnLst>
                    </p:cTn>
                  </p:par>
                  <p:par>
                    <p:cTn id="221" fill="hold">
                      <p:stCondLst>
                        <p:cond delay="indefinite"/>
                      </p:stCondLst>
                      <p:childTnLst>
                        <p:par>
                          <p:cTn id="222" fill="hold">
                            <p:stCondLst>
                              <p:cond delay="0"/>
                            </p:stCondLst>
                            <p:childTnLst>
                              <p:par>
                                <p:cTn id="223" presetID="1" presetClass="entr" presetSubtype="0" fill="hold" grpId="6" nodeType="clickEffect">
                                  <p:stCondLst>
                                    <p:cond delay="0"/>
                                  </p:stCondLst>
                                  <p:childTnLst>
                                    <p:set>
                                      <p:cBhvr>
                                        <p:cTn id="224" dur="1" fill="hold">
                                          <p:stCondLst>
                                            <p:cond delay="0"/>
                                          </p:stCondLst>
                                        </p:cTn>
                                        <p:tgtEl>
                                          <p:spTgt spid="6">
                                            <p:graphicEl>
                                              <a:dgm id="{1DEB1647-9296-4948-8A1D-FC2CBA16D6AD}"/>
                                            </p:graphicEl>
                                          </p:spTgt>
                                        </p:tgtEl>
                                        <p:attrNameLst>
                                          <p:attrName>style.visibility</p:attrName>
                                        </p:attrNameLst>
                                      </p:cBhvr>
                                      <p:to>
                                        <p:strVal val="visible"/>
                                      </p:to>
                                    </p:set>
                                  </p:childTnLst>
                                </p:cTn>
                              </p:par>
                            </p:childTnLst>
                          </p:cTn>
                        </p:par>
                      </p:childTnLst>
                    </p:cTn>
                  </p:par>
                  <p:par>
                    <p:cTn id="225" fill="hold">
                      <p:stCondLst>
                        <p:cond delay="indefinite"/>
                      </p:stCondLst>
                      <p:childTnLst>
                        <p:par>
                          <p:cTn id="226" fill="hold">
                            <p:stCondLst>
                              <p:cond delay="0"/>
                            </p:stCondLst>
                            <p:childTnLst>
                              <p:par>
                                <p:cTn id="227" presetID="1" presetClass="entr" presetSubtype="0" fill="hold" grpId="6" nodeType="clickEffect">
                                  <p:stCondLst>
                                    <p:cond delay="0"/>
                                  </p:stCondLst>
                                  <p:childTnLst>
                                    <p:set>
                                      <p:cBhvr>
                                        <p:cTn id="228" dur="1" fill="hold">
                                          <p:stCondLst>
                                            <p:cond delay="0"/>
                                          </p:stCondLst>
                                        </p:cTn>
                                        <p:tgtEl>
                                          <p:spTgt spid="6">
                                            <p:graphicEl>
                                              <a:dgm id="{0AB068E5-35BF-41E3-88FB-2B8F62A226E4}"/>
                                            </p:graphicEl>
                                          </p:spTgt>
                                        </p:tgtEl>
                                        <p:attrNameLst>
                                          <p:attrName>style.visibility</p:attrName>
                                        </p:attrNameLst>
                                      </p:cBhvr>
                                      <p:to>
                                        <p:strVal val="visible"/>
                                      </p:to>
                                    </p:set>
                                  </p:childTnLst>
                                </p:cTn>
                              </p:par>
                            </p:childTnLst>
                          </p:cTn>
                        </p:par>
                      </p:childTnLst>
                    </p:cTn>
                  </p:par>
                  <p:par>
                    <p:cTn id="229" fill="hold">
                      <p:stCondLst>
                        <p:cond delay="indefinite"/>
                      </p:stCondLst>
                      <p:childTnLst>
                        <p:par>
                          <p:cTn id="230" fill="hold">
                            <p:stCondLst>
                              <p:cond delay="0"/>
                            </p:stCondLst>
                            <p:childTnLst>
                              <p:par>
                                <p:cTn id="231" presetID="1" presetClass="entr" presetSubtype="0" fill="hold" grpId="6" nodeType="clickEffect">
                                  <p:stCondLst>
                                    <p:cond delay="0"/>
                                  </p:stCondLst>
                                  <p:childTnLst>
                                    <p:set>
                                      <p:cBhvr>
                                        <p:cTn id="232" dur="1" fill="hold">
                                          <p:stCondLst>
                                            <p:cond delay="0"/>
                                          </p:stCondLst>
                                        </p:cTn>
                                        <p:tgtEl>
                                          <p:spTgt spid="6">
                                            <p:graphicEl>
                                              <a:dgm id="{FF9F9A74-5EEF-4BF9-B782-C99E1896A1F4}"/>
                                            </p:graphicEl>
                                          </p:spTgt>
                                        </p:tgtEl>
                                        <p:attrNameLst>
                                          <p:attrName>style.visibility</p:attrName>
                                        </p:attrNameLst>
                                      </p:cBhvr>
                                      <p:to>
                                        <p:strVal val="visible"/>
                                      </p:to>
                                    </p:set>
                                  </p:childTnLst>
                                </p:cTn>
                              </p:par>
                            </p:childTnLst>
                          </p:cTn>
                        </p:par>
                      </p:childTnLst>
                    </p:cTn>
                  </p:par>
                  <p:par>
                    <p:cTn id="233" fill="hold">
                      <p:stCondLst>
                        <p:cond delay="indefinite"/>
                      </p:stCondLst>
                      <p:childTnLst>
                        <p:par>
                          <p:cTn id="234" fill="hold">
                            <p:stCondLst>
                              <p:cond delay="0"/>
                            </p:stCondLst>
                            <p:childTnLst>
                              <p:par>
                                <p:cTn id="235" presetID="1" presetClass="entr" presetSubtype="0" fill="hold" grpId="6" nodeType="clickEffect">
                                  <p:stCondLst>
                                    <p:cond delay="0"/>
                                  </p:stCondLst>
                                  <p:childTnLst>
                                    <p:set>
                                      <p:cBhvr>
                                        <p:cTn id="236" dur="1" fill="hold">
                                          <p:stCondLst>
                                            <p:cond delay="0"/>
                                          </p:stCondLst>
                                        </p:cTn>
                                        <p:tgtEl>
                                          <p:spTgt spid="6">
                                            <p:graphicEl>
                                              <a:dgm id="{63CD14BA-FAC8-4CF7-B32B-A7D2538748F9}"/>
                                            </p:graphicEl>
                                          </p:spTgt>
                                        </p:tgtEl>
                                        <p:attrNameLst>
                                          <p:attrName>style.visibility</p:attrName>
                                        </p:attrNameLst>
                                      </p:cBhvr>
                                      <p:to>
                                        <p:strVal val="visible"/>
                                      </p:to>
                                    </p:set>
                                  </p:childTnLst>
                                </p:cTn>
                              </p:par>
                            </p:childTnLst>
                          </p:cTn>
                        </p:par>
                      </p:childTnLst>
                    </p:cTn>
                  </p:par>
                  <p:par>
                    <p:cTn id="237" fill="hold">
                      <p:stCondLst>
                        <p:cond delay="indefinite"/>
                      </p:stCondLst>
                      <p:childTnLst>
                        <p:par>
                          <p:cTn id="238" fill="hold">
                            <p:stCondLst>
                              <p:cond delay="0"/>
                            </p:stCondLst>
                            <p:childTnLst>
                              <p:par>
                                <p:cTn id="239" presetID="1" presetClass="entr" presetSubtype="0" fill="hold" grpId="6" nodeType="clickEffect">
                                  <p:stCondLst>
                                    <p:cond delay="0"/>
                                  </p:stCondLst>
                                  <p:childTnLst>
                                    <p:set>
                                      <p:cBhvr>
                                        <p:cTn id="240" dur="1" fill="hold">
                                          <p:stCondLst>
                                            <p:cond delay="0"/>
                                          </p:stCondLst>
                                        </p:cTn>
                                        <p:tgtEl>
                                          <p:spTgt spid="6">
                                            <p:graphicEl>
                                              <a:dgm id="{71BF0F09-C77A-4F36-8FF2-1DFDE08F27AC}"/>
                                            </p:graphicEl>
                                          </p:spTgt>
                                        </p:tgtEl>
                                        <p:attrNameLst>
                                          <p:attrName>style.visibility</p:attrName>
                                        </p:attrNameLst>
                                      </p:cBhvr>
                                      <p:to>
                                        <p:strVal val="visible"/>
                                      </p:to>
                                    </p:set>
                                  </p:childTnLst>
                                </p:cTn>
                              </p:par>
                            </p:childTnLst>
                          </p:cTn>
                        </p:par>
                      </p:childTnLst>
                    </p:cTn>
                  </p:par>
                  <p:par>
                    <p:cTn id="241" fill="hold">
                      <p:stCondLst>
                        <p:cond delay="indefinite"/>
                      </p:stCondLst>
                      <p:childTnLst>
                        <p:par>
                          <p:cTn id="242" fill="hold">
                            <p:stCondLst>
                              <p:cond delay="0"/>
                            </p:stCondLst>
                            <p:childTnLst>
                              <p:par>
                                <p:cTn id="243" presetID="1" presetClass="entr" presetSubtype="0" fill="hold" grpId="6" nodeType="clickEffect">
                                  <p:stCondLst>
                                    <p:cond delay="0"/>
                                  </p:stCondLst>
                                  <p:childTnLst>
                                    <p:set>
                                      <p:cBhvr>
                                        <p:cTn id="244" dur="1" fill="hold">
                                          <p:stCondLst>
                                            <p:cond delay="0"/>
                                          </p:stCondLst>
                                        </p:cTn>
                                        <p:tgtEl>
                                          <p:spTgt spid="6">
                                            <p:graphicEl>
                                              <a:dgm id="{65557792-B4FD-452A-B762-CD27DDA8D779}"/>
                                            </p:graphicEl>
                                          </p:spTgt>
                                        </p:tgtEl>
                                        <p:attrNameLst>
                                          <p:attrName>style.visibility</p:attrName>
                                        </p:attrNameLst>
                                      </p:cBhvr>
                                      <p:to>
                                        <p:strVal val="visible"/>
                                      </p:to>
                                    </p:set>
                                  </p:childTnLst>
                                </p:cTn>
                              </p:par>
                            </p:childTnLst>
                          </p:cTn>
                        </p:par>
                      </p:childTnLst>
                    </p:cTn>
                  </p:par>
                  <p:par>
                    <p:cTn id="245" fill="hold">
                      <p:stCondLst>
                        <p:cond delay="indefinite"/>
                      </p:stCondLst>
                      <p:childTnLst>
                        <p:par>
                          <p:cTn id="246" fill="hold">
                            <p:stCondLst>
                              <p:cond delay="0"/>
                            </p:stCondLst>
                            <p:childTnLst>
                              <p:par>
                                <p:cTn id="247" presetID="1" presetClass="entr" presetSubtype="0" fill="hold" grpId="6" nodeType="clickEffect">
                                  <p:stCondLst>
                                    <p:cond delay="0"/>
                                  </p:stCondLst>
                                  <p:childTnLst>
                                    <p:set>
                                      <p:cBhvr>
                                        <p:cTn id="248" dur="1" fill="hold">
                                          <p:stCondLst>
                                            <p:cond delay="0"/>
                                          </p:stCondLst>
                                        </p:cTn>
                                        <p:tgtEl>
                                          <p:spTgt spid="6">
                                            <p:graphicEl>
                                              <a:dgm id="{F8166132-DFFC-4BDB-A924-DE38D93433E0}"/>
                                            </p:graphicEl>
                                          </p:spTgt>
                                        </p:tgtEl>
                                        <p:attrNameLst>
                                          <p:attrName>style.visibility</p:attrName>
                                        </p:attrNameLst>
                                      </p:cBhvr>
                                      <p:to>
                                        <p:strVal val="visible"/>
                                      </p:to>
                                    </p:set>
                                  </p:childTnLst>
                                </p:cTn>
                              </p:par>
                            </p:childTnLst>
                          </p:cTn>
                        </p:par>
                        <p:par>
                          <p:cTn id="249" fill="hold">
                            <p:stCondLst>
                              <p:cond delay="0"/>
                            </p:stCondLst>
                            <p:childTnLst>
                              <p:par>
                                <p:cTn id="250" presetID="1" presetClass="entr" presetSubtype="0" fill="hold" grpId="7" nodeType="afterEffect">
                                  <p:stCondLst>
                                    <p:cond delay="0"/>
                                  </p:stCondLst>
                                  <p:childTnLst>
                                    <p:set>
                                      <p:cBhvr>
                                        <p:cTn id="251" dur="1" fill="hold">
                                          <p:stCondLst>
                                            <p:cond delay="0"/>
                                          </p:stCondLst>
                                        </p:cTn>
                                        <p:tgtEl>
                                          <p:spTgt spid="6">
                                            <p:graphicEl>
                                              <a:dgm id="{848E61F2-8968-4AE7-BEDD-3CFBC61B47E9}"/>
                                            </p:graphicEl>
                                          </p:spTgt>
                                        </p:tgtEl>
                                        <p:attrNameLst>
                                          <p:attrName>style.visibility</p:attrName>
                                        </p:attrNameLst>
                                      </p:cBhvr>
                                      <p:to>
                                        <p:strVal val="visible"/>
                                      </p:to>
                                    </p:set>
                                  </p:childTnLst>
                                </p:cTn>
                              </p:par>
                            </p:childTnLst>
                          </p:cTn>
                        </p:par>
                      </p:childTnLst>
                    </p:cTn>
                  </p:par>
                  <p:par>
                    <p:cTn id="252" fill="hold">
                      <p:stCondLst>
                        <p:cond delay="indefinite"/>
                      </p:stCondLst>
                      <p:childTnLst>
                        <p:par>
                          <p:cTn id="253" fill="hold">
                            <p:stCondLst>
                              <p:cond delay="0"/>
                            </p:stCondLst>
                            <p:childTnLst>
                              <p:par>
                                <p:cTn id="254" presetID="1" presetClass="entr" presetSubtype="0" fill="hold" grpId="7" nodeType="clickEffect">
                                  <p:stCondLst>
                                    <p:cond delay="0"/>
                                  </p:stCondLst>
                                  <p:childTnLst>
                                    <p:set>
                                      <p:cBhvr>
                                        <p:cTn id="255" dur="1" fill="hold">
                                          <p:stCondLst>
                                            <p:cond delay="0"/>
                                          </p:stCondLst>
                                        </p:cTn>
                                        <p:tgtEl>
                                          <p:spTgt spid="6">
                                            <p:graphicEl>
                                              <a:dgm id="{EF921E80-C02C-4836-806F-4624953D9242}"/>
                                            </p:graphicEl>
                                          </p:spTgt>
                                        </p:tgtEl>
                                        <p:attrNameLst>
                                          <p:attrName>style.visibility</p:attrName>
                                        </p:attrNameLst>
                                      </p:cBhvr>
                                      <p:to>
                                        <p:strVal val="visible"/>
                                      </p:to>
                                    </p:set>
                                  </p:childTnLst>
                                </p:cTn>
                              </p:par>
                            </p:childTnLst>
                          </p:cTn>
                        </p:par>
                      </p:childTnLst>
                    </p:cTn>
                  </p:par>
                  <p:par>
                    <p:cTn id="256" fill="hold">
                      <p:stCondLst>
                        <p:cond delay="indefinite"/>
                      </p:stCondLst>
                      <p:childTnLst>
                        <p:par>
                          <p:cTn id="257" fill="hold">
                            <p:stCondLst>
                              <p:cond delay="0"/>
                            </p:stCondLst>
                            <p:childTnLst>
                              <p:par>
                                <p:cTn id="258" presetID="1" presetClass="entr" presetSubtype="0" fill="hold" grpId="7" nodeType="clickEffect">
                                  <p:stCondLst>
                                    <p:cond delay="0"/>
                                  </p:stCondLst>
                                  <p:childTnLst>
                                    <p:set>
                                      <p:cBhvr>
                                        <p:cTn id="259" dur="1" fill="hold">
                                          <p:stCondLst>
                                            <p:cond delay="0"/>
                                          </p:stCondLst>
                                        </p:cTn>
                                        <p:tgtEl>
                                          <p:spTgt spid="6">
                                            <p:graphicEl>
                                              <a:dgm id="{1DEB1647-9296-4948-8A1D-FC2CBA16D6AD}"/>
                                            </p:graphicEl>
                                          </p:spTgt>
                                        </p:tgtEl>
                                        <p:attrNameLst>
                                          <p:attrName>style.visibility</p:attrName>
                                        </p:attrNameLst>
                                      </p:cBhvr>
                                      <p:to>
                                        <p:strVal val="visible"/>
                                      </p:to>
                                    </p:set>
                                  </p:childTnLst>
                                </p:cTn>
                              </p:par>
                            </p:childTnLst>
                          </p:cTn>
                        </p:par>
                      </p:childTnLst>
                    </p:cTn>
                  </p:par>
                  <p:par>
                    <p:cTn id="260" fill="hold">
                      <p:stCondLst>
                        <p:cond delay="indefinite"/>
                      </p:stCondLst>
                      <p:childTnLst>
                        <p:par>
                          <p:cTn id="261" fill="hold">
                            <p:stCondLst>
                              <p:cond delay="0"/>
                            </p:stCondLst>
                            <p:childTnLst>
                              <p:par>
                                <p:cTn id="262" presetID="1" presetClass="entr" presetSubtype="0" fill="hold" grpId="7" nodeType="clickEffect">
                                  <p:stCondLst>
                                    <p:cond delay="0"/>
                                  </p:stCondLst>
                                  <p:childTnLst>
                                    <p:set>
                                      <p:cBhvr>
                                        <p:cTn id="263" dur="1" fill="hold">
                                          <p:stCondLst>
                                            <p:cond delay="0"/>
                                          </p:stCondLst>
                                        </p:cTn>
                                        <p:tgtEl>
                                          <p:spTgt spid="6">
                                            <p:graphicEl>
                                              <a:dgm id="{0AB068E5-35BF-41E3-88FB-2B8F62A226E4}"/>
                                            </p:graphicEl>
                                          </p:spTgt>
                                        </p:tgtEl>
                                        <p:attrNameLst>
                                          <p:attrName>style.visibility</p:attrName>
                                        </p:attrNameLst>
                                      </p:cBhvr>
                                      <p:to>
                                        <p:strVal val="visible"/>
                                      </p:to>
                                    </p:set>
                                  </p:childTnLst>
                                </p:cTn>
                              </p:par>
                            </p:childTnLst>
                          </p:cTn>
                        </p:par>
                      </p:childTnLst>
                    </p:cTn>
                  </p:par>
                  <p:par>
                    <p:cTn id="264" fill="hold">
                      <p:stCondLst>
                        <p:cond delay="indefinite"/>
                      </p:stCondLst>
                      <p:childTnLst>
                        <p:par>
                          <p:cTn id="265" fill="hold">
                            <p:stCondLst>
                              <p:cond delay="0"/>
                            </p:stCondLst>
                            <p:childTnLst>
                              <p:par>
                                <p:cTn id="266" presetID="1" presetClass="entr" presetSubtype="0" fill="hold" grpId="7" nodeType="clickEffect">
                                  <p:stCondLst>
                                    <p:cond delay="0"/>
                                  </p:stCondLst>
                                  <p:childTnLst>
                                    <p:set>
                                      <p:cBhvr>
                                        <p:cTn id="267" dur="1" fill="hold">
                                          <p:stCondLst>
                                            <p:cond delay="0"/>
                                          </p:stCondLst>
                                        </p:cTn>
                                        <p:tgtEl>
                                          <p:spTgt spid="6">
                                            <p:graphicEl>
                                              <a:dgm id="{FF9F9A74-5EEF-4BF9-B782-C99E1896A1F4}"/>
                                            </p:graphicEl>
                                          </p:spTgt>
                                        </p:tgtEl>
                                        <p:attrNameLst>
                                          <p:attrName>style.visibility</p:attrName>
                                        </p:attrNameLst>
                                      </p:cBhvr>
                                      <p:to>
                                        <p:strVal val="visible"/>
                                      </p:to>
                                    </p:set>
                                  </p:childTnLst>
                                </p:cTn>
                              </p:par>
                            </p:childTnLst>
                          </p:cTn>
                        </p:par>
                      </p:childTnLst>
                    </p:cTn>
                  </p:par>
                  <p:par>
                    <p:cTn id="268" fill="hold">
                      <p:stCondLst>
                        <p:cond delay="indefinite"/>
                      </p:stCondLst>
                      <p:childTnLst>
                        <p:par>
                          <p:cTn id="269" fill="hold">
                            <p:stCondLst>
                              <p:cond delay="0"/>
                            </p:stCondLst>
                            <p:childTnLst>
                              <p:par>
                                <p:cTn id="270" presetID="1" presetClass="entr" presetSubtype="0" fill="hold" grpId="7" nodeType="clickEffect">
                                  <p:stCondLst>
                                    <p:cond delay="0"/>
                                  </p:stCondLst>
                                  <p:childTnLst>
                                    <p:set>
                                      <p:cBhvr>
                                        <p:cTn id="271" dur="1" fill="hold">
                                          <p:stCondLst>
                                            <p:cond delay="0"/>
                                          </p:stCondLst>
                                        </p:cTn>
                                        <p:tgtEl>
                                          <p:spTgt spid="6">
                                            <p:graphicEl>
                                              <a:dgm id="{63CD14BA-FAC8-4CF7-B32B-A7D2538748F9}"/>
                                            </p:graphicEl>
                                          </p:spTgt>
                                        </p:tgtEl>
                                        <p:attrNameLst>
                                          <p:attrName>style.visibility</p:attrName>
                                        </p:attrNameLst>
                                      </p:cBhvr>
                                      <p:to>
                                        <p:strVal val="visible"/>
                                      </p:to>
                                    </p:set>
                                  </p:childTnLst>
                                </p:cTn>
                              </p:par>
                            </p:childTnLst>
                          </p:cTn>
                        </p:par>
                      </p:childTnLst>
                    </p:cTn>
                  </p:par>
                  <p:par>
                    <p:cTn id="272" fill="hold">
                      <p:stCondLst>
                        <p:cond delay="indefinite"/>
                      </p:stCondLst>
                      <p:childTnLst>
                        <p:par>
                          <p:cTn id="273" fill="hold">
                            <p:stCondLst>
                              <p:cond delay="0"/>
                            </p:stCondLst>
                            <p:childTnLst>
                              <p:par>
                                <p:cTn id="274" presetID="1" presetClass="entr" presetSubtype="0" fill="hold" grpId="7" nodeType="clickEffect">
                                  <p:stCondLst>
                                    <p:cond delay="0"/>
                                  </p:stCondLst>
                                  <p:childTnLst>
                                    <p:set>
                                      <p:cBhvr>
                                        <p:cTn id="275" dur="1" fill="hold">
                                          <p:stCondLst>
                                            <p:cond delay="0"/>
                                          </p:stCondLst>
                                        </p:cTn>
                                        <p:tgtEl>
                                          <p:spTgt spid="6">
                                            <p:graphicEl>
                                              <a:dgm id="{71BF0F09-C77A-4F36-8FF2-1DFDE08F27AC}"/>
                                            </p:graphicEl>
                                          </p:spTgt>
                                        </p:tgtEl>
                                        <p:attrNameLst>
                                          <p:attrName>style.visibility</p:attrName>
                                        </p:attrNameLst>
                                      </p:cBhvr>
                                      <p:to>
                                        <p:strVal val="visible"/>
                                      </p:to>
                                    </p:set>
                                  </p:childTnLst>
                                </p:cTn>
                              </p:par>
                            </p:childTnLst>
                          </p:cTn>
                        </p:par>
                      </p:childTnLst>
                    </p:cTn>
                  </p:par>
                  <p:par>
                    <p:cTn id="276" fill="hold">
                      <p:stCondLst>
                        <p:cond delay="indefinite"/>
                      </p:stCondLst>
                      <p:childTnLst>
                        <p:par>
                          <p:cTn id="277" fill="hold">
                            <p:stCondLst>
                              <p:cond delay="0"/>
                            </p:stCondLst>
                            <p:childTnLst>
                              <p:par>
                                <p:cTn id="278" presetID="1" presetClass="entr" presetSubtype="0" fill="hold" grpId="7" nodeType="clickEffect">
                                  <p:stCondLst>
                                    <p:cond delay="0"/>
                                  </p:stCondLst>
                                  <p:childTnLst>
                                    <p:set>
                                      <p:cBhvr>
                                        <p:cTn id="279" dur="1" fill="hold">
                                          <p:stCondLst>
                                            <p:cond delay="0"/>
                                          </p:stCondLst>
                                        </p:cTn>
                                        <p:tgtEl>
                                          <p:spTgt spid="6">
                                            <p:graphicEl>
                                              <a:dgm id="{65557792-B4FD-452A-B762-CD27DDA8D779}"/>
                                            </p:graphicEl>
                                          </p:spTgt>
                                        </p:tgtEl>
                                        <p:attrNameLst>
                                          <p:attrName>style.visibility</p:attrName>
                                        </p:attrNameLst>
                                      </p:cBhvr>
                                      <p:to>
                                        <p:strVal val="visible"/>
                                      </p:to>
                                    </p:set>
                                  </p:childTnLst>
                                </p:cTn>
                              </p:par>
                            </p:childTnLst>
                          </p:cTn>
                        </p:par>
                      </p:childTnLst>
                    </p:cTn>
                  </p:par>
                  <p:par>
                    <p:cTn id="280" fill="hold">
                      <p:stCondLst>
                        <p:cond delay="indefinite"/>
                      </p:stCondLst>
                      <p:childTnLst>
                        <p:par>
                          <p:cTn id="281" fill="hold">
                            <p:stCondLst>
                              <p:cond delay="0"/>
                            </p:stCondLst>
                            <p:childTnLst>
                              <p:par>
                                <p:cTn id="282" presetID="1" presetClass="entr" presetSubtype="0" fill="hold" grpId="7" nodeType="clickEffect">
                                  <p:stCondLst>
                                    <p:cond delay="0"/>
                                  </p:stCondLst>
                                  <p:childTnLst>
                                    <p:set>
                                      <p:cBhvr>
                                        <p:cTn id="283" dur="1" fill="hold">
                                          <p:stCondLst>
                                            <p:cond delay="0"/>
                                          </p:stCondLst>
                                        </p:cTn>
                                        <p:tgtEl>
                                          <p:spTgt spid="6">
                                            <p:graphicEl>
                                              <a:dgm id="{F8166132-DFFC-4BDB-A924-DE38D93433E0}"/>
                                            </p:graphicEl>
                                          </p:spTgt>
                                        </p:tgtEl>
                                        <p:attrNameLst>
                                          <p:attrName>style.visibility</p:attrName>
                                        </p:attrNameLst>
                                      </p:cBhvr>
                                      <p:to>
                                        <p:strVal val="visible"/>
                                      </p:to>
                                    </p:set>
                                  </p:childTnLst>
                                </p:cTn>
                              </p:par>
                            </p:childTnLst>
                          </p:cTn>
                        </p:par>
                        <p:par>
                          <p:cTn id="284" fill="hold">
                            <p:stCondLst>
                              <p:cond delay="0"/>
                            </p:stCondLst>
                            <p:childTnLst>
                              <p:par>
                                <p:cTn id="285" presetID="1" presetClass="entr" presetSubtype="0" fill="hold" grpId="8" nodeType="afterEffect">
                                  <p:stCondLst>
                                    <p:cond delay="0"/>
                                  </p:stCondLst>
                                  <p:childTnLst>
                                    <p:set>
                                      <p:cBhvr>
                                        <p:cTn id="286" dur="1" fill="hold">
                                          <p:stCondLst>
                                            <p:cond delay="0"/>
                                          </p:stCondLst>
                                        </p:cTn>
                                        <p:tgtEl>
                                          <p:spTgt spid="6">
                                            <p:graphicEl>
                                              <a:dgm id="{848E61F2-8968-4AE7-BEDD-3CFBC61B47E9}"/>
                                            </p:graphicEl>
                                          </p:spTgt>
                                        </p:tgtEl>
                                        <p:attrNameLst>
                                          <p:attrName>style.visibility</p:attrName>
                                        </p:attrNameLst>
                                      </p:cBhvr>
                                      <p:to>
                                        <p:strVal val="visible"/>
                                      </p:to>
                                    </p:set>
                                  </p:childTnLst>
                                </p:cTn>
                              </p:par>
                            </p:childTnLst>
                          </p:cTn>
                        </p:par>
                      </p:childTnLst>
                    </p:cTn>
                  </p:par>
                  <p:par>
                    <p:cTn id="287" fill="hold">
                      <p:stCondLst>
                        <p:cond delay="indefinite"/>
                      </p:stCondLst>
                      <p:childTnLst>
                        <p:par>
                          <p:cTn id="288" fill="hold">
                            <p:stCondLst>
                              <p:cond delay="0"/>
                            </p:stCondLst>
                            <p:childTnLst>
                              <p:par>
                                <p:cTn id="289" presetID="1" presetClass="entr" presetSubtype="0" fill="hold" grpId="8" nodeType="clickEffect">
                                  <p:stCondLst>
                                    <p:cond delay="0"/>
                                  </p:stCondLst>
                                  <p:childTnLst>
                                    <p:set>
                                      <p:cBhvr>
                                        <p:cTn id="290" dur="1" fill="hold">
                                          <p:stCondLst>
                                            <p:cond delay="0"/>
                                          </p:stCondLst>
                                        </p:cTn>
                                        <p:tgtEl>
                                          <p:spTgt spid="6">
                                            <p:graphicEl>
                                              <a:dgm id="{EF921E80-C02C-4836-806F-4624953D9242}"/>
                                            </p:graphicEl>
                                          </p:spTgt>
                                        </p:tgtEl>
                                        <p:attrNameLst>
                                          <p:attrName>style.visibility</p:attrName>
                                        </p:attrNameLst>
                                      </p:cBhvr>
                                      <p:to>
                                        <p:strVal val="visible"/>
                                      </p:to>
                                    </p:set>
                                  </p:childTnLst>
                                </p:cTn>
                              </p:par>
                            </p:childTnLst>
                          </p:cTn>
                        </p:par>
                      </p:childTnLst>
                    </p:cTn>
                  </p:par>
                  <p:par>
                    <p:cTn id="291" fill="hold">
                      <p:stCondLst>
                        <p:cond delay="indefinite"/>
                      </p:stCondLst>
                      <p:childTnLst>
                        <p:par>
                          <p:cTn id="292" fill="hold">
                            <p:stCondLst>
                              <p:cond delay="0"/>
                            </p:stCondLst>
                            <p:childTnLst>
                              <p:par>
                                <p:cTn id="293" presetID="1" presetClass="entr" presetSubtype="0" fill="hold" grpId="8" nodeType="clickEffect">
                                  <p:stCondLst>
                                    <p:cond delay="0"/>
                                  </p:stCondLst>
                                  <p:childTnLst>
                                    <p:set>
                                      <p:cBhvr>
                                        <p:cTn id="294" dur="1" fill="hold">
                                          <p:stCondLst>
                                            <p:cond delay="0"/>
                                          </p:stCondLst>
                                        </p:cTn>
                                        <p:tgtEl>
                                          <p:spTgt spid="6">
                                            <p:graphicEl>
                                              <a:dgm id="{1DEB1647-9296-4948-8A1D-FC2CBA16D6AD}"/>
                                            </p:graphicEl>
                                          </p:spTgt>
                                        </p:tgtEl>
                                        <p:attrNameLst>
                                          <p:attrName>style.visibility</p:attrName>
                                        </p:attrNameLst>
                                      </p:cBhvr>
                                      <p:to>
                                        <p:strVal val="visible"/>
                                      </p:to>
                                    </p:set>
                                  </p:childTnLst>
                                </p:cTn>
                              </p:par>
                            </p:childTnLst>
                          </p:cTn>
                        </p:par>
                      </p:childTnLst>
                    </p:cTn>
                  </p:par>
                  <p:par>
                    <p:cTn id="295" fill="hold">
                      <p:stCondLst>
                        <p:cond delay="indefinite"/>
                      </p:stCondLst>
                      <p:childTnLst>
                        <p:par>
                          <p:cTn id="296" fill="hold">
                            <p:stCondLst>
                              <p:cond delay="0"/>
                            </p:stCondLst>
                            <p:childTnLst>
                              <p:par>
                                <p:cTn id="297" presetID="1" presetClass="entr" presetSubtype="0" fill="hold" grpId="8" nodeType="clickEffect">
                                  <p:stCondLst>
                                    <p:cond delay="0"/>
                                  </p:stCondLst>
                                  <p:childTnLst>
                                    <p:set>
                                      <p:cBhvr>
                                        <p:cTn id="298" dur="1" fill="hold">
                                          <p:stCondLst>
                                            <p:cond delay="0"/>
                                          </p:stCondLst>
                                        </p:cTn>
                                        <p:tgtEl>
                                          <p:spTgt spid="6">
                                            <p:graphicEl>
                                              <a:dgm id="{0AB068E5-35BF-41E3-88FB-2B8F62A226E4}"/>
                                            </p:graphicEl>
                                          </p:spTgt>
                                        </p:tgtEl>
                                        <p:attrNameLst>
                                          <p:attrName>style.visibility</p:attrName>
                                        </p:attrNameLst>
                                      </p:cBhvr>
                                      <p:to>
                                        <p:strVal val="visible"/>
                                      </p:to>
                                    </p:set>
                                  </p:childTnLst>
                                </p:cTn>
                              </p:par>
                            </p:childTnLst>
                          </p:cTn>
                        </p:par>
                      </p:childTnLst>
                    </p:cTn>
                  </p:par>
                  <p:par>
                    <p:cTn id="299" fill="hold">
                      <p:stCondLst>
                        <p:cond delay="indefinite"/>
                      </p:stCondLst>
                      <p:childTnLst>
                        <p:par>
                          <p:cTn id="300" fill="hold">
                            <p:stCondLst>
                              <p:cond delay="0"/>
                            </p:stCondLst>
                            <p:childTnLst>
                              <p:par>
                                <p:cTn id="301" presetID="1" presetClass="entr" presetSubtype="0" fill="hold" grpId="8" nodeType="clickEffect">
                                  <p:stCondLst>
                                    <p:cond delay="0"/>
                                  </p:stCondLst>
                                  <p:childTnLst>
                                    <p:set>
                                      <p:cBhvr>
                                        <p:cTn id="302" dur="1" fill="hold">
                                          <p:stCondLst>
                                            <p:cond delay="0"/>
                                          </p:stCondLst>
                                        </p:cTn>
                                        <p:tgtEl>
                                          <p:spTgt spid="6">
                                            <p:graphicEl>
                                              <a:dgm id="{FF9F9A74-5EEF-4BF9-B782-C99E1896A1F4}"/>
                                            </p:graphicEl>
                                          </p:spTgt>
                                        </p:tgtEl>
                                        <p:attrNameLst>
                                          <p:attrName>style.visibility</p:attrName>
                                        </p:attrNameLst>
                                      </p:cBhvr>
                                      <p:to>
                                        <p:strVal val="visible"/>
                                      </p:to>
                                    </p:set>
                                  </p:childTnLst>
                                </p:cTn>
                              </p:par>
                            </p:childTnLst>
                          </p:cTn>
                        </p:par>
                      </p:childTnLst>
                    </p:cTn>
                  </p:par>
                  <p:par>
                    <p:cTn id="303" fill="hold">
                      <p:stCondLst>
                        <p:cond delay="indefinite"/>
                      </p:stCondLst>
                      <p:childTnLst>
                        <p:par>
                          <p:cTn id="304" fill="hold">
                            <p:stCondLst>
                              <p:cond delay="0"/>
                            </p:stCondLst>
                            <p:childTnLst>
                              <p:par>
                                <p:cTn id="305" presetID="1" presetClass="entr" presetSubtype="0" fill="hold" grpId="8" nodeType="clickEffect">
                                  <p:stCondLst>
                                    <p:cond delay="0"/>
                                  </p:stCondLst>
                                  <p:childTnLst>
                                    <p:set>
                                      <p:cBhvr>
                                        <p:cTn id="306" dur="1" fill="hold">
                                          <p:stCondLst>
                                            <p:cond delay="0"/>
                                          </p:stCondLst>
                                        </p:cTn>
                                        <p:tgtEl>
                                          <p:spTgt spid="6">
                                            <p:graphicEl>
                                              <a:dgm id="{63CD14BA-FAC8-4CF7-B32B-A7D2538748F9}"/>
                                            </p:graphicEl>
                                          </p:spTgt>
                                        </p:tgtEl>
                                        <p:attrNameLst>
                                          <p:attrName>style.visibility</p:attrName>
                                        </p:attrNameLst>
                                      </p:cBhvr>
                                      <p:to>
                                        <p:strVal val="visible"/>
                                      </p:to>
                                    </p:set>
                                  </p:childTnLst>
                                </p:cTn>
                              </p:par>
                            </p:childTnLst>
                          </p:cTn>
                        </p:par>
                      </p:childTnLst>
                    </p:cTn>
                  </p:par>
                  <p:par>
                    <p:cTn id="307" fill="hold">
                      <p:stCondLst>
                        <p:cond delay="indefinite"/>
                      </p:stCondLst>
                      <p:childTnLst>
                        <p:par>
                          <p:cTn id="308" fill="hold">
                            <p:stCondLst>
                              <p:cond delay="0"/>
                            </p:stCondLst>
                            <p:childTnLst>
                              <p:par>
                                <p:cTn id="309" presetID="1" presetClass="entr" presetSubtype="0" fill="hold" grpId="8" nodeType="clickEffect">
                                  <p:stCondLst>
                                    <p:cond delay="0"/>
                                  </p:stCondLst>
                                  <p:childTnLst>
                                    <p:set>
                                      <p:cBhvr>
                                        <p:cTn id="310" dur="1" fill="hold">
                                          <p:stCondLst>
                                            <p:cond delay="0"/>
                                          </p:stCondLst>
                                        </p:cTn>
                                        <p:tgtEl>
                                          <p:spTgt spid="6">
                                            <p:graphicEl>
                                              <a:dgm id="{71BF0F09-C77A-4F36-8FF2-1DFDE08F27AC}"/>
                                            </p:graphicEl>
                                          </p:spTgt>
                                        </p:tgtEl>
                                        <p:attrNameLst>
                                          <p:attrName>style.visibility</p:attrName>
                                        </p:attrNameLst>
                                      </p:cBhvr>
                                      <p:to>
                                        <p:strVal val="visible"/>
                                      </p:to>
                                    </p:set>
                                  </p:childTnLst>
                                </p:cTn>
                              </p:par>
                            </p:childTnLst>
                          </p:cTn>
                        </p:par>
                      </p:childTnLst>
                    </p:cTn>
                  </p:par>
                  <p:par>
                    <p:cTn id="311" fill="hold">
                      <p:stCondLst>
                        <p:cond delay="indefinite"/>
                      </p:stCondLst>
                      <p:childTnLst>
                        <p:par>
                          <p:cTn id="312" fill="hold">
                            <p:stCondLst>
                              <p:cond delay="0"/>
                            </p:stCondLst>
                            <p:childTnLst>
                              <p:par>
                                <p:cTn id="313" presetID="1" presetClass="entr" presetSubtype="0" fill="hold" grpId="8" nodeType="clickEffect">
                                  <p:stCondLst>
                                    <p:cond delay="0"/>
                                  </p:stCondLst>
                                  <p:childTnLst>
                                    <p:set>
                                      <p:cBhvr>
                                        <p:cTn id="314" dur="1" fill="hold">
                                          <p:stCondLst>
                                            <p:cond delay="0"/>
                                          </p:stCondLst>
                                        </p:cTn>
                                        <p:tgtEl>
                                          <p:spTgt spid="6">
                                            <p:graphicEl>
                                              <a:dgm id="{65557792-B4FD-452A-B762-CD27DDA8D779}"/>
                                            </p:graphicEl>
                                          </p:spTgt>
                                        </p:tgtEl>
                                        <p:attrNameLst>
                                          <p:attrName>style.visibility</p:attrName>
                                        </p:attrNameLst>
                                      </p:cBhvr>
                                      <p:to>
                                        <p:strVal val="visible"/>
                                      </p:to>
                                    </p:set>
                                  </p:childTnLst>
                                </p:cTn>
                              </p:par>
                            </p:childTnLst>
                          </p:cTn>
                        </p:par>
                      </p:childTnLst>
                    </p:cTn>
                  </p:par>
                  <p:par>
                    <p:cTn id="315" fill="hold">
                      <p:stCondLst>
                        <p:cond delay="indefinite"/>
                      </p:stCondLst>
                      <p:childTnLst>
                        <p:par>
                          <p:cTn id="316" fill="hold">
                            <p:stCondLst>
                              <p:cond delay="0"/>
                            </p:stCondLst>
                            <p:childTnLst>
                              <p:par>
                                <p:cTn id="317" presetID="1" presetClass="entr" presetSubtype="0" fill="hold" grpId="8" nodeType="clickEffect">
                                  <p:stCondLst>
                                    <p:cond delay="0"/>
                                  </p:stCondLst>
                                  <p:childTnLst>
                                    <p:set>
                                      <p:cBhvr>
                                        <p:cTn id="318" dur="1" fill="hold">
                                          <p:stCondLst>
                                            <p:cond delay="0"/>
                                          </p:stCondLst>
                                        </p:cTn>
                                        <p:tgtEl>
                                          <p:spTgt spid="6">
                                            <p:graphicEl>
                                              <a:dgm id="{F8166132-DFFC-4BDB-A924-DE38D93433E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Graphic spid="6" grpId="1">
        <p:bldSub>
          <a:bldDgm bld="one"/>
        </p:bldSub>
      </p:bldGraphic>
      <p:bldGraphic spid="6" grpId="2">
        <p:bldSub>
          <a:bldDgm bld="one"/>
        </p:bldSub>
      </p:bldGraphic>
      <p:bldGraphic spid="6" grpId="3">
        <p:bldSub>
          <a:bldDgm bld="one"/>
        </p:bldSub>
      </p:bldGraphic>
      <p:bldGraphic spid="6" grpId="4">
        <p:bldSub>
          <a:bldDgm bld="one"/>
        </p:bldSub>
      </p:bldGraphic>
      <p:bldGraphic spid="6" grpId="5">
        <p:bldSub>
          <a:bldDgm bld="one"/>
        </p:bldSub>
      </p:bldGraphic>
      <p:bldGraphic spid="6" grpId="6">
        <p:bldSub>
          <a:bldDgm bld="one"/>
        </p:bldSub>
      </p:bldGraphic>
      <p:bldGraphic spid="6" grpId="7">
        <p:bldSub>
          <a:bldDgm bld="one"/>
        </p:bldSub>
      </p:bldGraphic>
      <p:bldGraphic spid="6" grpId="8">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F466B-5159-E9CA-CF50-401E7A388FC0}"/>
              </a:ext>
            </a:extLst>
          </p:cNvPr>
          <p:cNvSpPr>
            <a:spLocks noGrp="1"/>
          </p:cNvSpPr>
          <p:nvPr>
            <p:ph type="title"/>
          </p:nvPr>
        </p:nvSpPr>
        <p:spPr>
          <a:xfrm>
            <a:off x="396240" y="0"/>
            <a:ext cx="11399520" cy="1107996"/>
          </a:xfrm>
        </p:spPr>
        <p:txBody>
          <a:bodyPr anchor="b">
            <a:normAutofit/>
          </a:bodyPr>
          <a:lstStyle/>
          <a:p>
            <a:r>
              <a:rPr lang="en-US"/>
              <a:t>How Are Local EI Program Leaders Accountable? </a:t>
            </a:r>
          </a:p>
        </p:txBody>
      </p:sp>
      <p:sp>
        <p:nvSpPr>
          <p:cNvPr id="5" name="Slide Number Placeholder 4">
            <a:extLst>
              <a:ext uri="{FF2B5EF4-FFF2-40B4-BE49-F238E27FC236}">
                <a16:creationId xmlns:a16="http://schemas.microsoft.com/office/drawing/2014/main" id="{50971D10-37FD-2D5D-5DD1-D433892F9D02}"/>
              </a:ext>
            </a:extLst>
          </p:cNvPr>
          <p:cNvSpPr>
            <a:spLocks noGrp="1"/>
          </p:cNvSpPr>
          <p:nvPr>
            <p:ph type="sldNum" sz="quarter" idx="14"/>
          </p:nvPr>
        </p:nvSpPr>
        <p:spPr>
          <a:xfrm>
            <a:off x="11643561" y="6585203"/>
            <a:ext cx="153888" cy="153888"/>
          </a:xfrm>
        </p:spPr>
        <p:txBody>
          <a:bodyPr wrap="none" anchor="b">
            <a:normAutofit/>
          </a:bodyPr>
          <a:lstStyle/>
          <a:p>
            <a:pPr>
              <a:spcAft>
                <a:spcPts val="600"/>
              </a:spcAft>
            </a:pPr>
            <a:fld id="{99A20822-4A49-4D36-86E3-300BA48D3F00}" type="slidenum">
              <a:rPr lang="en-US" smtClean="0"/>
              <a:pPr>
                <a:spcAft>
                  <a:spcPts val="600"/>
                </a:spcAft>
              </a:pPr>
              <a:t>12</a:t>
            </a:fld>
            <a:endParaRPr lang="en-US"/>
          </a:p>
        </p:txBody>
      </p:sp>
      <p:graphicFrame>
        <p:nvGraphicFramePr>
          <p:cNvPr id="8" name="Diagram 7">
            <a:extLst>
              <a:ext uri="{FF2B5EF4-FFF2-40B4-BE49-F238E27FC236}">
                <a16:creationId xmlns:a16="http://schemas.microsoft.com/office/drawing/2014/main" id="{BC0DE35D-A995-F66E-A942-FAD6E496FF8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07790307"/>
              </p:ext>
            </p:extLst>
          </p:nvPr>
        </p:nvGraphicFramePr>
        <p:xfrm>
          <a:off x="381000" y="1280160"/>
          <a:ext cx="11414760" cy="48426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61191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375878-A48B-6805-B0C7-6F4630880AB8}"/>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01C336A8-001C-D94B-BF73-08DE80DD7C6F}"/>
              </a:ext>
            </a:extLst>
          </p:cNvPr>
          <p:cNvSpPr>
            <a:spLocks noGrp="1"/>
          </p:cNvSpPr>
          <p:nvPr>
            <p:ph type="title"/>
          </p:nvPr>
        </p:nvSpPr>
        <p:spPr/>
        <p:txBody>
          <a:bodyPr/>
          <a:lstStyle/>
          <a:p>
            <a:r>
              <a:rPr lang="en-US" kern="0"/>
              <a:t>Resources</a:t>
            </a:r>
          </a:p>
        </p:txBody>
      </p:sp>
      <p:sp>
        <p:nvSpPr>
          <p:cNvPr id="5" name="Slide Number Placeholder 4">
            <a:extLst>
              <a:ext uri="{FF2B5EF4-FFF2-40B4-BE49-F238E27FC236}">
                <a16:creationId xmlns:a16="http://schemas.microsoft.com/office/drawing/2014/main" id="{A0974B1B-9528-0504-BC53-7ED245B92F37}"/>
              </a:ext>
            </a:extLst>
          </p:cNvPr>
          <p:cNvSpPr>
            <a:spLocks noGrp="1"/>
          </p:cNvSpPr>
          <p:nvPr>
            <p:ph type="sldNum" sz="quarter" idx="12"/>
          </p:nvPr>
        </p:nvSpPr>
        <p:spPr>
          <a:xfrm>
            <a:off x="11649973" y="6585203"/>
            <a:ext cx="147476" cy="153888"/>
          </a:xfrm>
        </p:spPr>
        <p:txBody>
          <a:bodyPr/>
          <a:lstStyle/>
          <a:p>
            <a:fld id="{99A20822-4A49-4D36-86E3-300BA48D3F00}" type="slidenum">
              <a:rPr lang="en-US" kern="0" smtClean="0"/>
              <a:pPr/>
              <a:t>13</a:t>
            </a:fld>
            <a:endParaRPr lang="en-US" kern="0"/>
          </a:p>
        </p:txBody>
      </p:sp>
      <p:grpSp>
        <p:nvGrpSpPr>
          <p:cNvPr id="22" name="Group 21">
            <a:extLst>
              <a:ext uri="{FF2B5EF4-FFF2-40B4-BE49-F238E27FC236}">
                <a16:creationId xmlns:a16="http://schemas.microsoft.com/office/drawing/2014/main" id="{CC6431D9-F5BF-F7B2-18BF-31A8D3AFC0AB}"/>
              </a:ext>
              <a:ext uri="{C183D7F6-B498-43B3-948B-1728B52AA6E4}">
                <adec:decorative xmlns:adec="http://schemas.microsoft.com/office/drawing/2017/decorative" val="1"/>
              </a:ext>
            </a:extLst>
          </p:cNvPr>
          <p:cNvGrpSpPr/>
          <p:nvPr/>
        </p:nvGrpSpPr>
        <p:grpSpPr>
          <a:xfrm>
            <a:off x="1362806" y="1379419"/>
            <a:ext cx="4297680" cy="4297680"/>
            <a:chOff x="685800" y="1371600"/>
            <a:chExt cx="3443287" cy="3843338"/>
          </a:xfrm>
        </p:grpSpPr>
        <p:sp>
          <p:nvSpPr>
            <p:cNvPr id="2" name="Rectangle: Rounded Corners 1">
              <a:extLst>
                <a:ext uri="{FF2B5EF4-FFF2-40B4-BE49-F238E27FC236}">
                  <a16:creationId xmlns:a16="http://schemas.microsoft.com/office/drawing/2014/main" id="{A44935CC-ADB2-E8BB-A6D5-94A793C91B55}"/>
                </a:ext>
              </a:extLst>
            </p:cNvPr>
            <p:cNvSpPr/>
            <p:nvPr/>
          </p:nvSpPr>
          <p:spPr>
            <a:xfrm>
              <a:off x="685800" y="1371600"/>
              <a:ext cx="3443287" cy="3843338"/>
            </a:xfrm>
            <a:prstGeom prst="roundRect">
              <a:avLst/>
            </a:prstGeom>
            <a:solidFill>
              <a:srgbClr val="EAF3F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Aft>
                  <a:spcPts val="1800"/>
                </a:spcAft>
              </a:pPr>
              <a:endParaRPr lang="en-US" sz="3200" b="1">
                <a:solidFill>
                  <a:schemeClr val="bg2">
                    <a:lumMod val="25000"/>
                  </a:schemeClr>
                </a:solidFill>
                <a:latin typeface="+mj-lt"/>
                <a:ea typeface="Open Sans" panose="020B0606030504020204" pitchFamily="34" charset="0"/>
                <a:cs typeface="Open Sans" panose="020B0606030504020204" pitchFamily="34" charset="0"/>
              </a:endParaRPr>
            </a:p>
          </p:txBody>
        </p:sp>
        <p:sp>
          <p:nvSpPr>
            <p:cNvPr id="13" name="TextBox 12">
              <a:extLst>
                <a:ext uri="{FF2B5EF4-FFF2-40B4-BE49-F238E27FC236}">
                  <a16:creationId xmlns:a16="http://schemas.microsoft.com/office/drawing/2014/main" id="{7ED46B6A-68A5-F2B7-DBC1-5021993E196A}"/>
                </a:ext>
              </a:extLst>
            </p:cNvPr>
            <p:cNvSpPr txBox="1"/>
            <p:nvPr/>
          </p:nvSpPr>
          <p:spPr>
            <a:xfrm>
              <a:off x="1055593" y="1515548"/>
              <a:ext cx="2830607" cy="646331"/>
            </a:xfrm>
            <a:prstGeom prst="rect">
              <a:avLst/>
            </a:prstGeom>
            <a:noFill/>
          </p:spPr>
          <p:txBody>
            <a:bodyPr wrap="square" rtlCol="0">
              <a:spAutoFit/>
            </a:bodyPr>
            <a:lstStyle>
              <a:defPPr>
                <a:defRPr lang="en-US"/>
              </a:defPPr>
              <a:lvl1pPr>
                <a:defRPr b="1" kern="0">
                  <a:solidFill>
                    <a:srgbClr val="343038"/>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a:solidFill>
                    <a:srgbClr val="007186"/>
                  </a:solidFill>
                </a:rPr>
                <a:t>Required Statewide System Components</a:t>
              </a:r>
            </a:p>
          </p:txBody>
        </p:sp>
      </p:grpSp>
      <p:grpSp>
        <p:nvGrpSpPr>
          <p:cNvPr id="18" name="Group 17">
            <a:extLst>
              <a:ext uri="{FF2B5EF4-FFF2-40B4-BE49-F238E27FC236}">
                <a16:creationId xmlns:a16="http://schemas.microsoft.com/office/drawing/2014/main" id="{D20FAB00-FD14-811C-DBB0-FA4D951A0708}"/>
              </a:ext>
              <a:ext uri="{C183D7F6-B498-43B3-948B-1728B52AA6E4}">
                <adec:decorative xmlns:adec="http://schemas.microsoft.com/office/drawing/2017/decorative" val="1"/>
              </a:ext>
            </a:extLst>
          </p:cNvPr>
          <p:cNvGrpSpPr/>
          <p:nvPr/>
        </p:nvGrpSpPr>
        <p:grpSpPr>
          <a:xfrm>
            <a:off x="5844529" y="1379419"/>
            <a:ext cx="4297680" cy="4297680"/>
            <a:chOff x="4385787" y="1371599"/>
            <a:chExt cx="3443286" cy="3843337"/>
          </a:xfrm>
        </p:grpSpPr>
        <p:sp>
          <p:nvSpPr>
            <p:cNvPr id="3" name="Rectangle: Rounded Corners 2">
              <a:extLst>
                <a:ext uri="{FF2B5EF4-FFF2-40B4-BE49-F238E27FC236}">
                  <a16:creationId xmlns:a16="http://schemas.microsoft.com/office/drawing/2014/main" id="{6D63D275-D31B-3CCC-E31C-E52181B4177D}"/>
                </a:ext>
              </a:extLst>
            </p:cNvPr>
            <p:cNvSpPr/>
            <p:nvPr/>
          </p:nvSpPr>
          <p:spPr>
            <a:xfrm>
              <a:off x="4385787" y="1371599"/>
              <a:ext cx="3443286" cy="3843337"/>
            </a:xfrm>
            <a:prstGeom prst="roundRect">
              <a:avLst/>
            </a:prstGeom>
            <a:solidFill>
              <a:srgbClr val="EAF3F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Aft>
                  <a:spcPts val="1800"/>
                </a:spcAft>
              </a:pPr>
              <a:endParaRPr lang="en-US" sz="3200" b="1">
                <a:solidFill>
                  <a:schemeClr val="bg2">
                    <a:lumMod val="25000"/>
                  </a:schemeClr>
                </a:solidFill>
                <a:latin typeface="+mj-lt"/>
                <a:ea typeface="Open Sans" panose="020B0606030504020204" pitchFamily="34" charset="0"/>
                <a:cs typeface="Open Sans" panose="020B0606030504020204" pitchFamily="34" charset="0"/>
              </a:endParaRPr>
            </a:p>
          </p:txBody>
        </p:sp>
        <p:sp>
          <p:nvSpPr>
            <p:cNvPr id="14" name="TextBox 13">
              <a:extLst>
                <a:ext uri="{FF2B5EF4-FFF2-40B4-BE49-F238E27FC236}">
                  <a16:creationId xmlns:a16="http://schemas.microsoft.com/office/drawing/2014/main" id="{7EA183F3-C222-27C6-4234-0C81138020A0}"/>
                </a:ext>
              </a:extLst>
            </p:cNvPr>
            <p:cNvSpPr txBox="1"/>
            <p:nvPr/>
          </p:nvSpPr>
          <p:spPr>
            <a:xfrm>
              <a:off x="4680696" y="1515548"/>
              <a:ext cx="2951519" cy="923330"/>
            </a:xfrm>
            <a:prstGeom prst="rect">
              <a:avLst/>
            </a:prstGeom>
            <a:noFill/>
          </p:spPr>
          <p:txBody>
            <a:bodyPr wrap="square" rtlCol="0">
              <a:spAutoFit/>
            </a:bodyPr>
            <a:lstStyle>
              <a:defPPr>
                <a:defRPr lang="en-US"/>
              </a:defPPr>
              <a:lvl1pPr>
                <a:defRPr b="1" kern="0">
                  <a:solidFill>
                    <a:srgbClr val="007186"/>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a:t>Developing High-Quality, Functional IFSP Outcomes and IEP Goals</a:t>
              </a:r>
            </a:p>
          </p:txBody>
        </p:sp>
      </p:grpSp>
      <p:pic>
        <p:nvPicPr>
          <p:cNvPr id="6" name="Picture 5" descr="Language of Part 303 of IDEA - Early Intervention for Infants and Toddlers with Disabilities">
            <a:extLst>
              <a:ext uri="{FF2B5EF4-FFF2-40B4-BE49-F238E27FC236}">
                <a16:creationId xmlns:a16="http://schemas.microsoft.com/office/drawing/2014/main" id="{7D64CA3E-7D88-926B-D120-6008F1F12811}"/>
              </a:ext>
            </a:extLst>
          </p:cNvPr>
          <p:cNvPicPr>
            <a:picLocks noChangeAspect="1"/>
          </p:cNvPicPr>
          <p:nvPr/>
        </p:nvPicPr>
        <p:blipFill>
          <a:blip r:embed="rId3"/>
          <a:stretch>
            <a:fillRect/>
          </a:stretch>
        </p:blipFill>
        <p:spPr>
          <a:xfrm>
            <a:off x="1635013" y="2213567"/>
            <a:ext cx="3753267" cy="3200400"/>
          </a:xfrm>
          <a:prstGeom prst="rect">
            <a:avLst/>
          </a:prstGeom>
        </p:spPr>
      </p:pic>
      <p:pic>
        <p:nvPicPr>
          <p:cNvPr id="10" name="Picture 9" descr="A qr code with a white background&#10;&#10;AI-generated content may be incorrect.">
            <a:extLst>
              <a:ext uri="{FF2B5EF4-FFF2-40B4-BE49-F238E27FC236}">
                <a16:creationId xmlns:a16="http://schemas.microsoft.com/office/drawing/2014/main" id="{53D5EA66-1764-1100-B5FA-DE1BBE85F604}"/>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468933" y="4604673"/>
            <a:ext cx="1250826" cy="1250826"/>
          </a:xfrm>
          <a:prstGeom prst="rect">
            <a:avLst/>
          </a:prstGeom>
          <a:solidFill>
            <a:srgbClr val="EAF3FA"/>
          </a:solidFill>
          <a:ln>
            <a:noFill/>
          </a:ln>
          <a:effectLst>
            <a:outerShdw blurRad="50800" dist="38100" dir="2700000" algn="tl" rotWithShape="0">
              <a:prstClr val="black">
                <a:alpha val="40000"/>
              </a:prstClr>
            </a:outerShdw>
          </a:effectLst>
        </p:spPr>
      </p:pic>
      <p:pic>
        <p:nvPicPr>
          <p:cNvPr id="12" name="Picture 11" descr="ECTA Center resource screenshot">
            <a:extLst>
              <a:ext uri="{FF2B5EF4-FFF2-40B4-BE49-F238E27FC236}">
                <a16:creationId xmlns:a16="http://schemas.microsoft.com/office/drawing/2014/main" id="{29C1CB38-DBCF-31A5-C335-DA24EA8D8CB7}"/>
              </a:ext>
            </a:extLst>
          </p:cNvPr>
          <p:cNvPicPr>
            <a:picLocks noChangeAspect="1"/>
          </p:cNvPicPr>
          <p:nvPr/>
        </p:nvPicPr>
        <p:blipFill>
          <a:blip r:embed="rId5"/>
          <a:stretch>
            <a:fillRect/>
          </a:stretch>
        </p:blipFill>
        <p:spPr>
          <a:xfrm>
            <a:off x="6164569" y="2516941"/>
            <a:ext cx="3657600" cy="2774024"/>
          </a:xfrm>
          <a:prstGeom prst="rect">
            <a:avLst/>
          </a:prstGeom>
        </p:spPr>
      </p:pic>
      <p:pic>
        <p:nvPicPr>
          <p:cNvPr id="11" name="Picture 10" descr="A qr code with a white background&#10;&#10;AI-generated content may be incorrect.">
            <a:extLst>
              <a:ext uri="{FF2B5EF4-FFF2-40B4-BE49-F238E27FC236}">
                <a16:creationId xmlns:a16="http://schemas.microsoft.com/office/drawing/2014/main" id="{470A17EF-0016-239A-46EF-37F325152F44}"/>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9754315" y="4589203"/>
            <a:ext cx="1281767" cy="1281767"/>
          </a:xfrm>
          <a:prstGeom prst="rect">
            <a:avLst/>
          </a:prstGeom>
          <a:solidFill>
            <a:srgbClr val="EAF3FA"/>
          </a:solidFill>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61500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7550D-11EF-9893-A45B-5DF50A8570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038443-528F-BD0A-7037-AA91BD474DD8}"/>
              </a:ext>
            </a:extLst>
          </p:cNvPr>
          <p:cNvSpPr>
            <a:spLocks noGrp="1"/>
          </p:cNvSpPr>
          <p:nvPr>
            <p:ph type="ctrTitle"/>
          </p:nvPr>
        </p:nvSpPr>
        <p:spPr>
          <a:xfrm>
            <a:off x="381000" y="1714263"/>
            <a:ext cx="7902778" cy="1995394"/>
          </a:xfrm>
        </p:spPr>
        <p:txBody>
          <a:bodyPr>
            <a:normAutofit/>
          </a:bodyPr>
          <a:lstStyle/>
          <a:p>
            <a:r>
              <a:rPr lang="en-US">
                <a:solidFill>
                  <a:srgbClr val="C04B26"/>
                </a:solidFill>
                <a:latin typeface="Open Sans"/>
                <a:ea typeface="Open Sans"/>
              </a:rPr>
              <a:t>Common Challenges </a:t>
            </a:r>
            <a:br>
              <a:rPr lang="en-US">
                <a:solidFill>
                  <a:srgbClr val="C04B26"/>
                </a:solidFill>
                <a:latin typeface="Open Sans"/>
                <a:ea typeface="Open Sans"/>
              </a:rPr>
            </a:br>
            <a:r>
              <a:rPr lang="en-US">
                <a:solidFill>
                  <a:srgbClr val="C04B26"/>
                </a:solidFill>
                <a:latin typeface="Open Sans"/>
                <a:ea typeface="Open Sans"/>
              </a:rPr>
              <a:t>to Part C Delivery</a:t>
            </a:r>
          </a:p>
        </p:txBody>
      </p:sp>
      <p:sp>
        <p:nvSpPr>
          <p:cNvPr id="4" name="Slide Number Placeholder 3">
            <a:extLst>
              <a:ext uri="{FF2B5EF4-FFF2-40B4-BE49-F238E27FC236}">
                <a16:creationId xmlns:a16="http://schemas.microsoft.com/office/drawing/2014/main" id="{98689A0D-5952-E247-DB52-144E7C660196}"/>
              </a:ext>
            </a:extLst>
          </p:cNvPr>
          <p:cNvSpPr>
            <a:spLocks noGrp="1"/>
          </p:cNvSpPr>
          <p:nvPr>
            <p:ph type="sldNum" sz="quarter" idx="11"/>
          </p:nvPr>
        </p:nvSpPr>
        <p:spPr/>
        <p:txBody>
          <a:bodyPr/>
          <a:lstStyle/>
          <a:p>
            <a:fld id="{99A20822-4A49-4D36-86E3-300BA48D3F00}" type="slidenum">
              <a:rPr lang="en-US" smtClean="0"/>
              <a:pPr/>
              <a:t>14</a:t>
            </a:fld>
            <a:endParaRPr lang="en-US"/>
          </a:p>
        </p:txBody>
      </p:sp>
    </p:spTree>
    <p:extLst>
      <p:ext uri="{BB962C8B-B14F-4D97-AF65-F5344CB8AC3E}">
        <p14:creationId xmlns:p14="http://schemas.microsoft.com/office/powerpoint/2010/main" val="953864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D7163F-8F28-EC3D-A63F-E03687C25C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C06352-F5E6-7309-77D5-86A0595A196F}"/>
              </a:ext>
            </a:extLst>
          </p:cNvPr>
          <p:cNvSpPr>
            <a:spLocks noGrp="1"/>
          </p:cNvSpPr>
          <p:nvPr>
            <p:ph type="title"/>
          </p:nvPr>
        </p:nvSpPr>
        <p:spPr>
          <a:xfrm>
            <a:off x="396240" y="0"/>
            <a:ext cx="11399520" cy="1107996"/>
          </a:xfrm>
        </p:spPr>
        <p:txBody>
          <a:bodyPr vert="horz" lIns="0" tIns="0" rIns="0" bIns="0" rtlCol="0" anchor="b" anchorCtr="0">
            <a:normAutofit/>
          </a:bodyPr>
          <a:lstStyle/>
          <a:p>
            <a:r>
              <a:rPr lang="en-US" b="1" i="0" kern="1200" baseline="0"/>
              <a:t>The Leadership Challenge</a:t>
            </a:r>
          </a:p>
        </p:txBody>
      </p:sp>
      <p:sp>
        <p:nvSpPr>
          <p:cNvPr id="5" name="Slide Number Placeholder 4">
            <a:extLst>
              <a:ext uri="{FF2B5EF4-FFF2-40B4-BE49-F238E27FC236}">
                <a16:creationId xmlns:a16="http://schemas.microsoft.com/office/drawing/2014/main" id="{177D26BD-5D77-1E40-C00B-62D2965E27F1}"/>
              </a:ext>
            </a:extLst>
          </p:cNvPr>
          <p:cNvSpPr>
            <a:spLocks noGrp="1"/>
          </p:cNvSpPr>
          <p:nvPr>
            <p:ph type="sldNum" sz="quarter" idx="14"/>
          </p:nvPr>
        </p:nvSpPr>
        <p:spPr>
          <a:xfrm>
            <a:off x="11643561" y="6585203"/>
            <a:ext cx="153888" cy="153888"/>
          </a:xfrm>
        </p:spPr>
        <p:txBody>
          <a:bodyPr vert="horz" wrap="none" lIns="0" tIns="0" rIns="0" bIns="0" rtlCol="0" anchor="b" anchorCtr="0">
            <a:normAutofit/>
          </a:bodyPr>
          <a:lstStyle/>
          <a:p>
            <a:pPr>
              <a:spcAft>
                <a:spcPts val="600"/>
              </a:spcAft>
            </a:pPr>
            <a:fld id="{99A20822-4A49-4D36-86E3-300BA48D3F00}" type="slidenum">
              <a:rPr lang="en-US" smtClean="0"/>
              <a:pPr>
                <a:spcAft>
                  <a:spcPts val="600"/>
                </a:spcAft>
              </a:pPr>
              <a:t>15</a:t>
            </a:fld>
            <a:endParaRPr lang="en-US"/>
          </a:p>
        </p:txBody>
      </p:sp>
      <p:graphicFrame>
        <p:nvGraphicFramePr>
          <p:cNvPr id="6" name="Content Placeholder 5">
            <a:extLst>
              <a:ext uri="{FF2B5EF4-FFF2-40B4-BE49-F238E27FC236}">
                <a16:creationId xmlns:a16="http://schemas.microsoft.com/office/drawing/2014/main" id="{F0A885AC-54C9-32CB-3475-0D2C5BD80B02}"/>
              </a:ext>
              <a:ext uri="{C183D7F6-B498-43B3-948B-1728B52AA6E4}">
                <adec:decorative xmlns:adec="http://schemas.microsoft.com/office/drawing/2017/decorative" val="1"/>
              </a:ext>
            </a:extLst>
          </p:cNvPr>
          <p:cNvGraphicFramePr>
            <a:graphicFrameLocks noGrp="1"/>
          </p:cNvGraphicFramePr>
          <p:nvPr>
            <p:ph sz="quarter" idx="15"/>
            <p:extLst>
              <p:ext uri="{D42A27DB-BD31-4B8C-83A1-F6EECF244321}">
                <p14:modId xmlns:p14="http://schemas.microsoft.com/office/powerpoint/2010/main" val="459779089"/>
              </p:ext>
            </p:extLst>
          </p:nvPr>
        </p:nvGraphicFramePr>
        <p:xfrm>
          <a:off x="381000" y="1641107"/>
          <a:ext cx="11414760" cy="45632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 Placeholder 2">
            <a:extLst>
              <a:ext uri="{FF2B5EF4-FFF2-40B4-BE49-F238E27FC236}">
                <a16:creationId xmlns:a16="http://schemas.microsoft.com/office/drawing/2014/main" id="{4F3ACED4-C4AB-B946-B228-D0B75845DE4D}"/>
              </a:ext>
              <a:ext uri="{C183D7F6-B498-43B3-948B-1728B52AA6E4}">
                <adec:decorative xmlns:adec="http://schemas.microsoft.com/office/drawing/2017/decorative" val="1"/>
              </a:ext>
            </a:extLst>
          </p:cNvPr>
          <p:cNvSpPr txBox="1">
            <a:spLocks/>
          </p:cNvSpPr>
          <p:nvPr/>
        </p:nvSpPr>
        <p:spPr>
          <a:xfrm>
            <a:off x="396875" y="1400659"/>
            <a:ext cx="11414125" cy="537243"/>
          </a:xfrm>
          <a:prstGeom prst="rect">
            <a:avLst/>
          </a:prstGeom>
          <a:ln>
            <a:noFill/>
          </a:ln>
        </p:spPr>
        <p:txBody>
          <a:bodyPr vert="horz" lIns="0" tIns="0" rIns="0" bIns="0" rtlCol="0">
            <a:normAutofit/>
          </a:bodyPr>
          <a:lstStyle>
            <a:lvl1pPr marL="320040" marR="0" indent="-320040" algn="l" defTabSz="685800" rtl="0" eaLnBrk="1" fontAlgn="auto" latinLnBrk="0" hangingPunct="1">
              <a:lnSpc>
                <a:spcPct val="100000"/>
              </a:lnSpc>
              <a:spcBef>
                <a:spcPts val="1800"/>
              </a:spcBef>
              <a:spcAft>
                <a:spcPts val="0"/>
              </a:spcAft>
              <a:buClr>
                <a:schemeClr val="tx1"/>
              </a:buClr>
              <a:buSzPct val="100000"/>
              <a:buFont typeface="Times New Roman" panose="02020603050405020304" pitchFamily="18" charset="0"/>
              <a:buChar char="•"/>
              <a:tabLst/>
              <a:defRPr sz="2400" b="0" i="0" kern="1200">
                <a:solidFill>
                  <a:schemeClr val="tx2"/>
                </a:solidFill>
                <a:latin typeface="+mn-lt"/>
                <a:ea typeface="Calibri"/>
                <a:cs typeface="Calibri"/>
              </a:defRPr>
            </a:lvl1pPr>
            <a:lvl2pPr marL="64008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400" b="0" i="0" kern="1200">
                <a:solidFill>
                  <a:schemeClr val="tx2"/>
                </a:solidFill>
                <a:latin typeface="+mn-lt"/>
                <a:ea typeface="Calibri"/>
                <a:cs typeface="Calibri"/>
              </a:defRPr>
            </a:lvl2pPr>
            <a:lvl3pPr marL="100584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400" b="0" i="0" kern="1200">
                <a:solidFill>
                  <a:schemeClr val="tx2"/>
                </a:solidFill>
                <a:latin typeface="+mn-lt"/>
                <a:ea typeface="Calibri"/>
                <a:cs typeface="Calibri"/>
              </a:defRPr>
            </a:lvl3pPr>
            <a:lvl4pPr marL="1325880" marR="0" indent="-320040" algn="l" defTabSz="685800" rtl="0" eaLnBrk="1" fontAlgn="auto" latinLnBrk="0" hangingPunct="1">
              <a:lnSpc>
                <a:spcPct val="100000"/>
              </a:lnSpc>
              <a:spcBef>
                <a:spcPts val="600"/>
              </a:spcBef>
              <a:spcAft>
                <a:spcPts val="0"/>
              </a:spcAft>
              <a:buClr>
                <a:schemeClr val="tx1"/>
              </a:buClr>
              <a:buSzPct val="110000"/>
              <a:buFont typeface="Calibri" panose="020F0502020204030204" pitchFamily="34" charset="0"/>
              <a:buChar char="◦"/>
              <a:tabLst/>
              <a:defRPr sz="2400" b="0" i="0" kern="1200">
                <a:solidFill>
                  <a:schemeClr val="tx2"/>
                </a:solidFill>
                <a:latin typeface="+mn-lt"/>
                <a:ea typeface="Calibri"/>
                <a:cs typeface="Calibri"/>
              </a:defRPr>
            </a:lvl4pPr>
            <a:lvl5pPr marL="164592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400" b="0" i="0" kern="1200">
                <a:solidFill>
                  <a:schemeClr val="tx2"/>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en-US" sz="2000"/>
          </a:p>
        </p:txBody>
      </p:sp>
    </p:spTree>
    <p:extLst>
      <p:ext uri="{BB962C8B-B14F-4D97-AF65-F5344CB8AC3E}">
        <p14:creationId xmlns:p14="http://schemas.microsoft.com/office/powerpoint/2010/main" val="25234137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0CCC4D-0FEE-F54B-2811-66AA1E9F70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7E5C0F-07CB-A945-5036-A1B6125CA1F1}"/>
              </a:ext>
            </a:extLst>
          </p:cNvPr>
          <p:cNvSpPr>
            <a:spLocks noGrp="1"/>
          </p:cNvSpPr>
          <p:nvPr>
            <p:ph type="title"/>
          </p:nvPr>
        </p:nvSpPr>
        <p:spPr>
          <a:xfrm>
            <a:off x="396240" y="0"/>
            <a:ext cx="11399520" cy="1107996"/>
          </a:xfrm>
        </p:spPr>
        <p:txBody>
          <a:bodyPr vert="horz" lIns="0" tIns="0" rIns="0" bIns="0" rtlCol="0" anchor="b" anchorCtr="0">
            <a:normAutofit/>
          </a:bodyPr>
          <a:lstStyle/>
          <a:p>
            <a:r>
              <a:rPr lang="en-US" b="1" i="0" kern="1200" baseline="0"/>
              <a:t>The Reality</a:t>
            </a:r>
          </a:p>
        </p:txBody>
      </p:sp>
      <p:sp>
        <p:nvSpPr>
          <p:cNvPr id="5" name="Slide Number Placeholder 4">
            <a:extLst>
              <a:ext uri="{FF2B5EF4-FFF2-40B4-BE49-F238E27FC236}">
                <a16:creationId xmlns:a16="http://schemas.microsoft.com/office/drawing/2014/main" id="{8F4CB0C8-C8FE-9DA2-D0EA-B5E2A1C2C485}"/>
              </a:ext>
            </a:extLst>
          </p:cNvPr>
          <p:cNvSpPr>
            <a:spLocks noGrp="1"/>
          </p:cNvSpPr>
          <p:nvPr>
            <p:ph type="sldNum" sz="quarter" idx="14"/>
          </p:nvPr>
        </p:nvSpPr>
        <p:spPr>
          <a:xfrm>
            <a:off x="11643561" y="6585203"/>
            <a:ext cx="153888" cy="153888"/>
          </a:xfrm>
        </p:spPr>
        <p:txBody>
          <a:bodyPr vert="horz" wrap="none" lIns="0" tIns="0" rIns="0" bIns="0" rtlCol="0" anchor="b" anchorCtr="0">
            <a:normAutofit/>
          </a:bodyPr>
          <a:lstStyle/>
          <a:p>
            <a:pPr>
              <a:spcAft>
                <a:spcPts val="600"/>
              </a:spcAft>
            </a:pPr>
            <a:fld id="{99A20822-4A49-4D36-86E3-300BA48D3F00}" type="slidenum">
              <a:rPr lang="en-US" smtClean="0"/>
              <a:pPr>
                <a:spcAft>
                  <a:spcPts val="600"/>
                </a:spcAft>
              </a:pPr>
              <a:t>16</a:t>
            </a:fld>
            <a:endParaRPr lang="en-US"/>
          </a:p>
        </p:txBody>
      </p:sp>
      <p:graphicFrame>
        <p:nvGraphicFramePr>
          <p:cNvPr id="3" name="Content Placeholder 5">
            <a:extLst>
              <a:ext uri="{FF2B5EF4-FFF2-40B4-BE49-F238E27FC236}">
                <a16:creationId xmlns:a16="http://schemas.microsoft.com/office/drawing/2014/main" id="{0DEF801B-C180-4B15-A1B7-0649CA32F5D3}"/>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1461121393"/>
              </p:ext>
            </p:extLst>
          </p:nvPr>
        </p:nvGraphicFramePr>
        <p:xfrm>
          <a:off x="381000" y="1280160"/>
          <a:ext cx="11414760" cy="45632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321457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670B36-AA70-D62B-76F2-89B1B8362816}"/>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BB3D871-2098-F132-A156-A458D3E10819}"/>
              </a:ext>
            </a:extLst>
          </p:cNvPr>
          <p:cNvSpPr>
            <a:spLocks noGrp="1"/>
          </p:cNvSpPr>
          <p:nvPr>
            <p:ph sz="half" idx="1"/>
          </p:nvPr>
        </p:nvSpPr>
        <p:spPr>
          <a:xfrm>
            <a:off x="457201" y="1767538"/>
            <a:ext cx="4626863" cy="4019742"/>
          </a:xfrm>
        </p:spPr>
        <p:txBody>
          <a:bodyPr>
            <a:normAutofit/>
          </a:bodyPr>
          <a:lstStyle/>
          <a:p>
            <a:pPr marL="0" indent="0">
              <a:buNone/>
            </a:pPr>
            <a:r>
              <a:rPr lang="en-US" b="1"/>
              <a:t>Zoom Poll: </a:t>
            </a:r>
            <a:r>
              <a:rPr lang="en-US"/>
              <a:t>Which responsibility do you spend most of your time on? </a:t>
            </a:r>
          </a:p>
          <a:p>
            <a:pPr marL="0" indent="0">
              <a:buNone/>
            </a:pPr>
            <a:r>
              <a:rPr lang="en-US" sz="1800" i="1"/>
              <a:t>(Responses will be collected through a Zoom poll. The poll will appear momentarily.)</a:t>
            </a:r>
          </a:p>
        </p:txBody>
      </p:sp>
      <p:sp>
        <p:nvSpPr>
          <p:cNvPr id="5" name="Slide Number Placeholder 4">
            <a:extLst>
              <a:ext uri="{FF2B5EF4-FFF2-40B4-BE49-F238E27FC236}">
                <a16:creationId xmlns:a16="http://schemas.microsoft.com/office/drawing/2014/main" id="{9DD09F8C-7F38-6251-63A6-DD3CF9B4402B}"/>
              </a:ext>
            </a:extLst>
          </p:cNvPr>
          <p:cNvSpPr>
            <a:spLocks noGrp="1"/>
          </p:cNvSpPr>
          <p:nvPr>
            <p:ph type="sldNum" sz="quarter" idx="12"/>
          </p:nvPr>
        </p:nvSpPr>
        <p:spPr/>
        <p:txBody>
          <a:bodyPr/>
          <a:lstStyle/>
          <a:p>
            <a:fld id="{BABF4E83-61DB-418F-A99F-17BC9BB58EF6}" type="slidenum">
              <a:rPr lang="en-US" smtClean="0"/>
              <a:t>17</a:t>
            </a:fld>
            <a:endParaRPr lang="en-US"/>
          </a:p>
        </p:txBody>
      </p:sp>
      <p:sp>
        <p:nvSpPr>
          <p:cNvPr id="6" name="Title 5">
            <a:extLst>
              <a:ext uri="{FF2B5EF4-FFF2-40B4-BE49-F238E27FC236}">
                <a16:creationId xmlns:a16="http://schemas.microsoft.com/office/drawing/2014/main" id="{DA937442-33D4-891D-4AA2-29BD748904DF}"/>
              </a:ext>
            </a:extLst>
          </p:cNvPr>
          <p:cNvSpPr>
            <a:spLocks noGrp="1"/>
          </p:cNvSpPr>
          <p:nvPr>
            <p:ph type="title"/>
          </p:nvPr>
        </p:nvSpPr>
        <p:spPr/>
        <p:txBody>
          <a:bodyPr/>
          <a:lstStyle/>
          <a:p>
            <a:r>
              <a:rPr lang="en-US" kern="0">
                <a:ea typeface="Open Sans"/>
              </a:rPr>
              <a:t>Activity</a:t>
            </a:r>
            <a:endParaRPr lang="en-US"/>
          </a:p>
        </p:txBody>
      </p:sp>
      <p:sp>
        <p:nvSpPr>
          <p:cNvPr id="3" name="Content Placeholder 1">
            <a:extLst>
              <a:ext uri="{FF2B5EF4-FFF2-40B4-BE49-F238E27FC236}">
                <a16:creationId xmlns:a16="http://schemas.microsoft.com/office/drawing/2014/main" id="{74556348-87E3-6AFA-C68D-E0B0057B0BDE}"/>
              </a:ext>
              <a:ext uri="{C183D7F6-B498-43B3-948B-1728B52AA6E4}">
                <adec:decorative xmlns:adec="http://schemas.microsoft.com/office/drawing/2017/decorative" val="1"/>
              </a:ext>
            </a:extLst>
          </p:cNvPr>
          <p:cNvSpPr txBox="1">
            <a:spLocks/>
          </p:cNvSpPr>
          <p:nvPr/>
        </p:nvSpPr>
        <p:spPr>
          <a:xfrm>
            <a:off x="7543800" y="1419129"/>
            <a:ext cx="3759201" cy="4019742"/>
          </a:xfrm>
          <a:prstGeom prst="rect">
            <a:avLst/>
          </a:prstGeom>
          <a:ln>
            <a:noFill/>
          </a:ln>
        </p:spPr>
        <p:txBody>
          <a:bodyPr vert="horz" lIns="0" tIns="0" rIns="0" bIns="0" rtlCol="0">
            <a:normAutofit/>
          </a:bodyPr>
          <a:lstStyle>
            <a:lvl1pPr marL="320040" marR="0" indent="-320040" algn="l" defTabSz="685800" rtl="0" eaLnBrk="1" fontAlgn="auto" latinLnBrk="0" hangingPunct="1">
              <a:lnSpc>
                <a:spcPct val="100000"/>
              </a:lnSpc>
              <a:spcBef>
                <a:spcPts val="1800"/>
              </a:spcBef>
              <a:spcAft>
                <a:spcPts val="0"/>
              </a:spcAft>
              <a:buClr>
                <a:schemeClr val="tx1"/>
              </a:buClr>
              <a:buSzPct val="100000"/>
              <a:buFont typeface="Times New Roman" panose="02020603050405020304" pitchFamily="18" charset="0"/>
              <a:buChar char="•"/>
              <a:tabLst/>
              <a:defRPr sz="2400" b="0" i="0" kern="1200">
                <a:solidFill>
                  <a:schemeClr val="tx2"/>
                </a:solidFill>
                <a:latin typeface="+mn-lt"/>
                <a:ea typeface="Calibri"/>
                <a:cs typeface="Calibri"/>
              </a:defRPr>
            </a:lvl1pPr>
            <a:lvl2pPr marL="64008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400" b="0" i="0" kern="1200">
                <a:solidFill>
                  <a:schemeClr val="tx2"/>
                </a:solidFill>
                <a:latin typeface="+mn-lt"/>
                <a:ea typeface="Calibri"/>
                <a:cs typeface="Calibri"/>
              </a:defRPr>
            </a:lvl2pPr>
            <a:lvl3pPr marL="100584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400" b="0" i="0" kern="1200">
                <a:solidFill>
                  <a:schemeClr val="tx2"/>
                </a:solidFill>
                <a:latin typeface="+mn-lt"/>
                <a:ea typeface="Calibri"/>
                <a:cs typeface="Calibri"/>
              </a:defRPr>
            </a:lvl3pPr>
            <a:lvl4pPr marL="1325880" marR="0" indent="-320040" algn="l" defTabSz="685800" rtl="0" eaLnBrk="1" fontAlgn="auto" latinLnBrk="0" hangingPunct="1">
              <a:lnSpc>
                <a:spcPct val="100000"/>
              </a:lnSpc>
              <a:spcBef>
                <a:spcPts val="600"/>
              </a:spcBef>
              <a:spcAft>
                <a:spcPts val="0"/>
              </a:spcAft>
              <a:buClr>
                <a:schemeClr val="tx1"/>
              </a:buClr>
              <a:buSzPct val="110000"/>
              <a:buFont typeface="Calibri" panose="020F0502020204030204" pitchFamily="34" charset="0"/>
              <a:buChar char="◦"/>
              <a:tabLst/>
              <a:defRPr sz="2400" b="0" i="0" kern="1200">
                <a:solidFill>
                  <a:schemeClr val="tx2"/>
                </a:solidFill>
                <a:latin typeface="+mn-lt"/>
                <a:ea typeface="Calibri"/>
                <a:cs typeface="Calibri"/>
              </a:defRPr>
            </a:lvl4pPr>
            <a:lvl5pPr marL="164592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400" b="0" i="0" kern="1200">
                <a:solidFill>
                  <a:schemeClr val="tx2"/>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a:p>
        </p:txBody>
      </p:sp>
      <p:graphicFrame>
        <p:nvGraphicFramePr>
          <p:cNvPr id="9" name="Diagram 8">
            <a:extLst>
              <a:ext uri="{FF2B5EF4-FFF2-40B4-BE49-F238E27FC236}">
                <a16:creationId xmlns:a16="http://schemas.microsoft.com/office/drawing/2014/main" id="{7D6995CE-B65F-CCE0-B3EE-1F731BDA257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68038764"/>
              </p:ext>
            </p:extLst>
          </p:nvPr>
        </p:nvGraphicFramePr>
        <p:xfrm>
          <a:off x="5266945" y="857251"/>
          <a:ext cx="6528180" cy="54705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75967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747E91-D9CC-F373-F75D-25EFA8B562EE}"/>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439D106A-626B-B10D-CE00-857F12EA2BB4}"/>
              </a:ext>
            </a:extLst>
          </p:cNvPr>
          <p:cNvSpPr/>
          <p:nvPr/>
        </p:nvSpPr>
        <p:spPr>
          <a:xfrm>
            <a:off x="1051154" y="1104900"/>
            <a:ext cx="10089692" cy="4234266"/>
          </a:xfrm>
          <a:prstGeom prst="roundRect">
            <a:avLst>
              <a:gd name="adj" fmla="val 9123"/>
            </a:avLst>
          </a:prstGeom>
          <a:solidFill>
            <a:srgbClr val="EAF3F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600">
                <a:solidFill>
                  <a:schemeClr val="bg2">
                    <a:lumMod val="25000"/>
                  </a:schemeClr>
                </a:solidFill>
                <a:ea typeface="Open Sans"/>
                <a:cs typeface="Open Sans"/>
              </a:rPr>
              <a:t>Leadership impact </a:t>
            </a:r>
            <a:r>
              <a:rPr lang="en-US" sz="3600" b="1">
                <a:solidFill>
                  <a:schemeClr val="bg2">
                    <a:lumMod val="25000"/>
                  </a:schemeClr>
                </a:solidFill>
                <a:ea typeface="Open Sans"/>
                <a:cs typeface="Open Sans"/>
              </a:rPr>
              <a:t>isn’t about doing more</a:t>
            </a:r>
            <a:r>
              <a:rPr lang="en-US" sz="3600">
                <a:solidFill>
                  <a:schemeClr val="bg2">
                    <a:lumMod val="25000"/>
                  </a:schemeClr>
                </a:solidFill>
                <a:ea typeface="Open Sans"/>
                <a:cs typeface="Open Sans"/>
              </a:rPr>
              <a:t>—it’s about </a:t>
            </a:r>
            <a:r>
              <a:rPr lang="en-US" sz="3600" b="1">
                <a:solidFill>
                  <a:schemeClr val="bg2">
                    <a:lumMod val="25000"/>
                  </a:schemeClr>
                </a:solidFill>
                <a:ea typeface="Open Sans"/>
                <a:cs typeface="Open Sans"/>
              </a:rPr>
              <a:t>being more intentional </a:t>
            </a:r>
            <a:r>
              <a:rPr lang="en-US" sz="3600">
                <a:solidFill>
                  <a:schemeClr val="bg2">
                    <a:lumMod val="25000"/>
                  </a:schemeClr>
                </a:solidFill>
                <a:ea typeface="Open Sans"/>
                <a:cs typeface="Open Sans"/>
              </a:rPr>
              <a:t>with what you already do.</a:t>
            </a:r>
          </a:p>
        </p:txBody>
      </p:sp>
      <p:sp>
        <p:nvSpPr>
          <p:cNvPr id="5" name="Slide Number Placeholder 4">
            <a:extLst>
              <a:ext uri="{FF2B5EF4-FFF2-40B4-BE49-F238E27FC236}">
                <a16:creationId xmlns:a16="http://schemas.microsoft.com/office/drawing/2014/main" id="{2FE23E45-4DCD-AD7C-6F35-8EBD90A9719A}"/>
              </a:ext>
            </a:extLst>
          </p:cNvPr>
          <p:cNvSpPr>
            <a:spLocks noGrp="1"/>
          </p:cNvSpPr>
          <p:nvPr>
            <p:ph type="sldNum" sz="quarter" idx="14"/>
          </p:nvPr>
        </p:nvSpPr>
        <p:spPr/>
        <p:txBody>
          <a:bodyPr/>
          <a:lstStyle/>
          <a:p>
            <a:fld id="{99A20822-4A49-4D36-86E3-300BA48D3F00}" type="slidenum">
              <a:rPr lang="en-US" smtClean="0"/>
              <a:pPr/>
              <a:t>18</a:t>
            </a:fld>
            <a:endParaRPr lang="en-US"/>
          </a:p>
        </p:txBody>
      </p:sp>
      <p:sp>
        <p:nvSpPr>
          <p:cNvPr id="2" name="Title 1" hidden="1">
            <a:extLst>
              <a:ext uri="{FF2B5EF4-FFF2-40B4-BE49-F238E27FC236}">
                <a16:creationId xmlns:a16="http://schemas.microsoft.com/office/drawing/2014/main" id="{C4F0B230-AB3D-34D2-344C-75C7441DAE94}"/>
              </a:ext>
            </a:extLst>
          </p:cNvPr>
          <p:cNvSpPr>
            <a:spLocks noGrp="1"/>
          </p:cNvSpPr>
          <p:nvPr>
            <p:ph type="title"/>
          </p:nvPr>
        </p:nvSpPr>
        <p:spPr/>
        <p:txBody>
          <a:bodyPr/>
          <a:lstStyle/>
          <a:p>
            <a:r>
              <a:rPr lang="en-US"/>
              <a:t>Goal of Learning Block</a:t>
            </a:r>
          </a:p>
        </p:txBody>
      </p:sp>
    </p:spTree>
    <p:extLst>
      <p:ext uri="{BB962C8B-B14F-4D97-AF65-F5344CB8AC3E}">
        <p14:creationId xmlns:p14="http://schemas.microsoft.com/office/powerpoint/2010/main" val="29554609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C677F6-9789-034C-FEA9-6F59DEFC79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93FE85-4F56-CF4E-C98D-10A4043791CC}"/>
              </a:ext>
            </a:extLst>
          </p:cNvPr>
          <p:cNvSpPr>
            <a:spLocks noGrp="1"/>
          </p:cNvSpPr>
          <p:nvPr>
            <p:ph type="ctrTitle"/>
          </p:nvPr>
        </p:nvSpPr>
        <p:spPr>
          <a:xfrm>
            <a:off x="381000" y="1714263"/>
            <a:ext cx="7902778" cy="1995394"/>
          </a:xfrm>
        </p:spPr>
        <p:txBody>
          <a:bodyPr>
            <a:normAutofit/>
          </a:bodyPr>
          <a:lstStyle/>
          <a:p>
            <a:r>
              <a:rPr lang="en-US">
                <a:ea typeface="Open Sans"/>
              </a:rPr>
              <a:t>Strategies to Address Challenges and Ensure </a:t>
            </a:r>
            <a:br>
              <a:rPr lang="en-US">
                <a:ea typeface="Open Sans"/>
              </a:rPr>
            </a:br>
            <a:r>
              <a:rPr lang="en-US">
                <a:ea typeface="Open Sans"/>
              </a:rPr>
              <a:t>High-Quality Practice</a:t>
            </a:r>
          </a:p>
        </p:txBody>
      </p:sp>
      <p:sp>
        <p:nvSpPr>
          <p:cNvPr id="3" name="Subtitle 2">
            <a:extLst>
              <a:ext uri="{FF2B5EF4-FFF2-40B4-BE49-F238E27FC236}">
                <a16:creationId xmlns:a16="http://schemas.microsoft.com/office/drawing/2014/main" id="{C6205E7B-8412-BF3D-C986-E774C4339269}"/>
              </a:ext>
            </a:extLst>
          </p:cNvPr>
          <p:cNvSpPr>
            <a:spLocks noGrp="1"/>
          </p:cNvSpPr>
          <p:nvPr>
            <p:ph type="subTitle" idx="1"/>
          </p:nvPr>
        </p:nvSpPr>
        <p:spPr>
          <a:xfrm>
            <a:off x="380999" y="3938257"/>
            <a:ext cx="8131233" cy="1060704"/>
          </a:xfrm>
        </p:spPr>
        <p:txBody>
          <a:bodyPr vert="horz" lIns="0" tIns="0" rIns="0" bIns="0" rtlCol="0" anchor="t">
            <a:normAutofit/>
          </a:bodyPr>
          <a:lstStyle/>
          <a:p>
            <a:pPr>
              <a:spcBef>
                <a:spcPts val="0"/>
              </a:spcBef>
            </a:pPr>
            <a:r>
              <a:rPr lang="en-US" sz="2600" kern="0"/>
              <a:t>EI Program Administrator Actions</a:t>
            </a:r>
          </a:p>
        </p:txBody>
      </p:sp>
      <p:sp>
        <p:nvSpPr>
          <p:cNvPr id="4" name="Slide Number Placeholder 3">
            <a:extLst>
              <a:ext uri="{FF2B5EF4-FFF2-40B4-BE49-F238E27FC236}">
                <a16:creationId xmlns:a16="http://schemas.microsoft.com/office/drawing/2014/main" id="{DD9D048D-CAF5-3ECE-C9E9-7513A7159A7D}"/>
              </a:ext>
            </a:extLst>
          </p:cNvPr>
          <p:cNvSpPr>
            <a:spLocks noGrp="1"/>
          </p:cNvSpPr>
          <p:nvPr>
            <p:ph type="sldNum" sz="quarter" idx="11"/>
          </p:nvPr>
        </p:nvSpPr>
        <p:spPr/>
        <p:txBody>
          <a:bodyPr/>
          <a:lstStyle/>
          <a:p>
            <a:fld id="{99A20822-4A49-4D36-86E3-300BA48D3F00}" type="slidenum">
              <a:rPr lang="en-US" smtClean="0"/>
              <a:pPr/>
              <a:t>19</a:t>
            </a:fld>
            <a:endParaRPr lang="en-US"/>
          </a:p>
        </p:txBody>
      </p:sp>
    </p:spTree>
    <p:extLst>
      <p:ext uri="{BB962C8B-B14F-4D97-AF65-F5344CB8AC3E}">
        <p14:creationId xmlns:p14="http://schemas.microsoft.com/office/powerpoint/2010/main" val="1873730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B7E6AE5-D1AC-9D50-C923-459836C06F61}"/>
              </a:ext>
            </a:extLst>
          </p:cNvPr>
          <p:cNvSpPr>
            <a:spLocks noGrp="1"/>
          </p:cNvSpPr>
          <p:nvPr>
            <p:ph type="title"/>
          </p:nvPr>
        </p:nvSpPr>
        <p:spPr/>
        <p:txBody>
          <a:bodyPr anchor="b">
            <a:normAutofit/>
          </a:bodyPr>
          <a:lstStyle/>
          <a:p>
            <a:r>
              <a:rPr lang="en-US"/>
              <a:t>Agenda</a:t>
            </a:r>
          </a:p>
        </p:txBody>
      </p:sp>
      <p:grpSp>
        <p:nvGrpSpPr>
          <p:cNvPr id="4" name="Group 3">
            <a:extLst>
              <a:ext uri="{FF2B5EF4-FFF2-40B4-BE49-F238E27FC236}">
                <a16:creationId xmlns:a16="http://schemas.microsoft.com/office/drawing/2014/main" id="{F0DACB3A-E7A8-2C84-93C8-38EC365AAFD5}"/>
              </a:ext>
              <a:ext uri="{C183D7F6-B498-43B3-948B-1728B52AA6E4}">
                <adec:decorative xmlns:adec="http://schemas.microsoft.com/office/drawing/2017/decorative" val="1"/>
              </a:ext>
            </a:extLst>
          </p:cNvPr>
          <p:cNvGrpSpPr/>
          <p:nvPr/>
        </p:nvGrpSpPr>
        <p:grpSpPr>
          <a:xfrm>
            <a:off x="-4779097" y="489107"/>
            <a:ext cx="16511137" cy="6144900"/>
            <a:chOff x="-4779097" y="489107"/>
            <a:chExt cx="16511137" cy="6144900"/>
          </a:xfrm>
        </p:grpSpPr>
        <p:sp>
          <p:nvSpPr>
            <p:cNvPr id="5" name="Block Arc 4">
              <a:extLst>
                <a:ext uri="{FF2B5EF4-FFF2-40B4-BE49-F238E27FC236}">
                  <a16:creationId xmlns:a16="http://schemas.microsoft.com/office/drawing/2014/main" id="{7B623F2A-BBDE-DC3A-C142-9E6D01CC507C}"/>
                </a:ext>
              </a:extLst>
            </p:cNvPr>
            <p:cNvSpPr/>
            <p:nvPr/>
          </p:nvSpPr>
          <p:spPr>
            <a:xfrm>
              <a:off x="-4779097" y="489107"/>
              <a:ext cx="6144900" cy="6144900"/>
            </a:xfrm>
            <a:prstGeom prst="blockArc">
              <a:avLst>
                <a:gd name="adj1" fmla="val 18900000"/>
                <a:gd name="adj2" fmla="val 2700000"/>
                <a:gd name="adj3" fmla="val 352"/>
              </a:avLst>
            </a:prstGeom>
          </p:spPr>
          <p:style>
            <a:lnRef idx="2">
              <a:schemeClr val="accent2">
                <a:hueOff val="0"/>
                <a:satOff val="0"/>
                <a:lumOff val="0"/>
                <a:alphaOff val="0"/>
              </a:schemeClr>
            </a:lnRef>
            <a:fillRef idx="0">
              <a:schemeClr val="accent3">
                <a:tint val="90000"/>
                <a:hueOff val="0"/>
                <a:satOff val="0"/>
                <a:lumOff val="0"/>
                <a:alphaOff val="0"/>
              </a:schemeClr>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9" name="Rectangle: Rounded Corners 8">
              <a:extLst>
                <a:ext uri="{FF2B5EF4-FFF2-40B4-BE49-F238E27FC236}">
                  <a16:creationId xmlns:a16="http://schemas.microsoft.com/office/drawing/2014/main" id="{3AA9B5F5-0D19-1AE2-0AF0-6F03A774BAB4}"/>
                </a:ext>
              </a:extLst>
            </p:cNvPr>
            <p:cNvSpPr/>
            <p:nvPr/>
          </p:nvSpPr>
          <p:spPr>
            <a:xfrm>
              <a:off x="748306" y="1519868"/>
              <a:ext cx="10983733" cy="480504"/>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381400"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a:solidFill>
                    <a:srgbClr val="FFFFFF"/>
                  </a:solidFill>
                  <a:ea typeface="+mn-ea"/>
                  <a:cs typeface="+mn-cs"/>
                </a:rPr>
                <a:t>Welcome to the Lead IDEA Solution-Based Learning Series</a:t>
              </a:r>
            </a:p>
          </p:txBody>
        </p:sp>
        <p:sp>
          <p:nvSpPr>
            <p:cNvPr id="10" name="Oval 9">
              <a:extLst>
                <a:ext uri="{FF2B5EF4-FFF2-40B4-BE49-F238E27FC236}">
                  <a16:creationId xmlns:a16="http://schemas.microsoft.com/office/drawing/2014/main" id="{87652900-ACC9-E1F5-19ED-168D811D7269}"/>
                </a:ext>
              </a:extLst>
            </p:cNvPr>
            <p:cNvSpPr/>
            <p:nvPr/>
          </p:nvSpPr>
          <p:spPr>
            <a:xfrm>
              <a:off x="447991" y="1459805"/>
              <a:ext cx="600630" cy="600630"/>
            </a:xfrm>
            <a:prstGeom prst="ellipse">
              <a:avLst/>
            </a:prstGeom>
          </p:spPr>
          <p:style>
            <a:lnRef idx="2">
              <a:schemeClr val="accent2">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algn="ctr"/>
              <a:r>
                <a:rPr lang="en-US" sz="2000" b="1">
                  <a:solidFill>
                    <a:schemeClr val="accent2"/>
                  </a:solidFill>
                </a:rPr>
                <a:t>1</a:t>
              </a:r>
            </a:p>
          </p:txBody>
        </p:sp>
        <p:sp>
          <p:nvSpPr>
            <p:cNvPr id="11" name="Rectangle: Rounded Corners 10">
              <a:extLst>
                <a:ext uri="{FF2B5EF4-FFF2-40B4-BE49-F238E27FC236}">
                  <a16:creationId xmlns:a16="http://schemas.microsoft.com/office/drawing/2014/main" id="{84283316-5CCB-B496-9659-BE1FF02DD3CE}"/>
                </a:ext>
              </a:extLst>
            </p:cNvPr>
            <p:cNvSpPr/>
            <p:nvPr/>
          </p:nvSpPr>
          <p:spPr>
            <a:xfrm>
              <a:off x="1143554" y="2240534"/>
              <a:ext cx="10588486" cy="480504"/>
            </a:xfrm>
            <a:prstGeom prst="roundRect">
              <a:avLst/>
            </a:prstGeom>
            <a:solidFill>
              <a:schemeClr val="accent6"/>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381400" tIns="50800" rIns="50800" bIns="50800" numCol="1" spcCol="1270" anchor="ctr" anchorCtr="0">
              <a:noAutofit/>
            </a:bodyPr>
            <a:lstStyle/>
            <a:p>
              <a:pPr defTabSz="889000">
                <a:lnSpc>
                  <a:spcPct val="90000"/>
                </a:lnSpc>
                <a:spcBef>
                  <a:spcPct val="0"/>
                </a:spcBef>
                <a:spcAft>
                  <a:spcPct val="35000"/>
                </a:spcAft>
              </a:pPr>
              <a:r>
                <a:rPr lang="en-US" sz="2000" kern="1200">
                  <a:solidFill>
                    <a:srgbClr val="FFFFFF"/>
                  </a:solidFill>
                  <a:ea typeface="+mn-ea"/>
                  <a:cs typeface="+mn-cs"/>
                </a:rPr>
                <a:t> IDEA Foundations:</a:t>
              </a:r>
              <a:r>
                <a:rPr lang="en-US" sz="2000">
                  <a:solidFill>
                    <a:srgbClr val="FFFFFF"/>
                  </a:solidFill>
                </a:rPr>
                <a:t> Legal Responsibilities</a:t>
              </a:r>
              <a:endParaRPr lang="en-US" sz="2000" kern="1200">
                <a:solidFill>
                  <a:srgbClr val="FFFFFF"/>
                </a:solidFill>
                <a:ea typeface="+mn-ea"/>
                <a:cs typeface="+mn-cs"/>
              </a:endParaRPr>
            </a:p>
          </p:txBody>
        </p:sp>
        <p:sp>
          <p:nvSpPr>
            <p:cNvPr id="12" name="Oval 11">
              <a:extLst>
                <a:ext uri="{FF2B5EF4-FFF2-40B4-BE49-F238E27FC236}">
                  <a16:creationId xmlns:a16="http://schemas.microsoft.com/office/drawing/2014/main" id="{1A8217D3-3E43-1F69-294F-C52DC725FDB3}"/>
                </a:ext>
              </a:extLst>
            </p:cNvPr>
            <p:cNvSpPr/>
            <p:nvPr/>
          </p:nvSpPr>
          <p:spPr>
            <a:xfrm>
              <a:off x="843239" y="2180471"/>
              <a:ext cx="600630" cy="600630"/>
            </a:xfrm>
            <a:prstGeom prst="ellipse">
              <a:avLst/>
            </a:prstGeom>
          </p:spPr>
          <p:style>
            <a:lnRef idx="2">
              <a:schemeClr val="accent3">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algn="ctr"/>
              <a:r>
                <a:rPr lang="en-US" sz="2000" b="1">
                  <a:solidFill>
                    <a:schemeClr val="accent6"/>
                  </a:solidFill>
                </a:rPr>
                <a:t>2</a:t>
              </a:r>
            </a:p>
          </p:txBody>
        </p:sp>
        <p:sp>
          <p:nvSpPr>
            <p:cNvPr id="13" name="Rectangle: Rounded Corners 12">
              <a:extLst>
                <a:ext uri="{FF2B5EF4-FFF2-40B4-BE49-F238E27FC236}">
                  <a16:creationId xmlns:a16="http://schemas.microsoft.com/office/drawing/2014/main" id="{AEC20E6F-EF37-C7A3-656C-5BC18510570B}"/>
                </a:ext>
              </a:extLst>
            </p:cNvPr>
            <p:cNvSpPr/>
            <p:nvPr/>
          </p:nvSpPr>
          <p:spPr>
            <a:xfrm>
              <a:off x="1324291" y="2961199"/>
              <a:ext cx="10407749" cy="480504"/>
            </a:xfrm>
            <a:prstGeom prst="roundRect">
              <a:avLst/>
            </a:prstGeom>
            <a:solidFill>
              <a:schemeClr val="accent3"/>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381400" tIns="50800" rIns="50800" bIns="50800" numCol="1" spcCol="1270" anchor="ctr" anchorCtr="0">
              <a:noAutofit/>
            </a:bodyPr>
            <a:lstStyle/>
            <a:p>
              <a:pPr defTabSz="889000">
                <a:lnSpc>
                  <a:spcPct val="90000"/>
                </a:lnSpc>
                <a:spcBef>
                  <a:spcPct val="0"/>
                </a:spcBef>
                <a:spcAft>
                  <a:spcPct val="35000"/>
                </a:spcAft>
              </a:pPr>
              <a:r>
                <a:rPr lang="en-US" sz="2000">
                  <a:solidFill>
                    <a:srgbClr val="FFFFFF"/>
                  </a:solidFill>
                  <a:ea typeface="Open Sans"/>
                  <a:cs typeface="Open Sans"/>
                </a:rPr>
                <a:t>Common Challenges to Part C Delivery</a:t>
              </a:r>
              <a:endParaRPr lang="en-US" sz="2000" kern="1200">
                <a:solidFill>
                  <a:srgbClr val="FFFFFF"/>
                </a:solidFill>
                <a:ea typeface="+mn-ea"/>
                <a:cs typeface="+mn-cs"/>
              </a:endParaRPr>
            </a:p>
          </p:txBody>
        </p:sp>
        <p:sp>
          <p:nvSpPr>
            <p:cNvPr id="15" name="Oval 14">
              <a:extLst>
                <a:ext uri="{FF2B5EF4-FFF2-40B4-BE49-F238E27FC236}">
                  <a16:creationId xmlns:a16="http://schemas.microsoft.com/office/drawing/2014/main" id="{74C2AFFD-9E10-F42A-981B-B563C82B885C}"/>
                </a:ext>
              </a:extLst>
            </p:cNvPr>
            <p:cNvSpPr/>
            <p:nvPr/>
          </p:nvSpPr>
          <p:spPr>
            <a:xfrm>
              <a:off x="1023976" y="2901136"/>
              <a:ext cx="600630" cy="600630"/>
            </a:xfrm>
            <a:prstGeom prst="ellipse">
              <a:avLst/>
            </a:prstGeom>
          </p:spPr>
          <p:style>
            <a:lnRef idx="2">
              <a:schemeClr val="accent4">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algn="ctr"/>
              <a:r>
                <a:rPr lang="en-US" sz="2000" b="1">
                  <a:solidFill>
                    <a:schemeClr val="accent3"/>
                  </a:solidFill>
                </a:rPr>
                <a:t>3</a:t>
              </a:r>
            </a:p>
          </p:txBody>
        </p:sp>
        <p:sp>
          <p:nvSpPr>
            <p:cNvPr id="16" name="Rectangle: Rounded Corners 15">
              <a:extLst>
                <a:ext uri="{FF2B5EF4-FFF2-40B4-BE49-F238E27FC236}">
                  <a16:creationId xmlns:a16="http://schemas.microsoft.com/office/drawing/2014/main" id="{41F72825-C1D2-AE4E-3502-0DF3FF90C193}"/>
                </a:ext>
              </a:extLst>
            </p:cNvPr>
            <p:cNvSpPr/>
            <p:nvPr/>
          </p:nvSpPr>
          <p:spPr>
            <a:xfrm>
              <a:off x="1324291" y="3681408"/>
              <a:ext cx="10407749" cy="480504"/>
            </a:xfrm>
            <a:prstGeom prst="round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381400" tIns="50800" rIns="50800" bIns="50800" numCol="1" spcCol="1270" anchor="ctr" anchorCtr="0">
              <a:noAutofit/>
            </a:bodyPr>
            <a:lstStyle/>
            <a:p>
              <a:pPr defTabSz="889000"/>
              <a:r>
                <a:rPr lang="en-US" sz="2000">
                  <a:solidFill>
                    <a:srgbClr val="FFFFFF"/>
                  </a:solidFill>
                  <a:ea typeface="Open Sans"/>
                  <a:cs typeface="Open Sans"/>
                </a:rPr>
                <a:t>Strategies to Address Challenges and Ensure High-Quality Practice</a:t>
              </a:r>
              <a:endParaRPr lang="en-US" sz="2000">
                <a:solidFill>
                  <a:srgbClr val="000000"/>
                </a:solidFill>
                <a:ea typeface="Open Sans"/>
                <a:cs typeface="Open Sans"/>
              </a:endParaRPr>
            </a:p>
          </p:txBody>
        </p:sp>
        <p:sp>
          <p:nvSpPr>
            <p:cNvPr id="17" name="Oval 16">
              <a:extLst>
                <a:ext uri="{FF2B5EF4-FFF2-40B4-BE49-F238E27FC236}">
                  <a16:creationId xmlns:a16="http://schemas.microsoft.com/office/drawing/2014/main" id="{A17DB96D-E0A9-BFF6-07AB-7E5180F9A8EC}"/>
                </a:ext>
              </a:extLst>
            </p:cNvPr>
            <p:cNvSpPr/>
            <p:nvPr/>
          </p:nvSpPr>
          <p:spPr>
            <a:xfrm>
              <a:off x="1023976" y="3621345"/>
              <a:ext cx="600630" cy="600630"/>
            </a:xfrm>
            <a:prstGeom prst="ellipse">
              <a:avLst/>
            </a:prstGeom>
          </p:spPr>
          <p:style>
            <a:lnRef idx="2">
              <a:schemeClr val="accent5">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algn="ctr"/>
              <a:r>
                <a:rPr lang="en-US" sz="2000" b="1">
                  <a:solidFill>
                    <a:schemeClr val="accent5"/>
                  </a:solidFill>
                </a:rPr>
                <a:t>4</a:t>
              </a:r>
            </a:p>
          </p:txBody>
        </p:sp>
        <p:sp>
          <p:nvSpPr>
            <p:cNvPr id="18" name="Rectangle: Rounded Corners 17">
              <a:extLst>
                <a:ext uri="{FF2B5EF4-FFF2-40B4-BE49-F238E27FC236}">
                  <a16:creationId xmlns:a16="http://schemas.microsoft.com/office/drawing/2014/main" id="{F5E7C6A3-7E62-8877-FB21-870EE8F576B4}"/>
                </a:ext>
              </a:extLst>
            </p:cNvPr>
            <p:cNvSpPr/>
            <p:nvPr/>
          </p:nvSpPr>
          <p:spPr>
            <a:xfrm>
              <a:off x="1143554" y="4402074"/>
              <a:ext cx="10588486" cy="480504"/>
            </a:xfrm>
            <a:prstGeom prst="roundRect">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381400" tIns="50800" rIns="50800" bIns="50800" numCol="1" spcCol="1270" anchor="ctr" anchorCtr="0">
              <a:noAutofit/>
            </a:bodyPr>
            <a:lstStyle/>
            <a:p>
              <a:pPr defTabSz="889000">
                <a:lnSpc>
                  <a:spcPct val="90000"/>
                </a:lnSpc>
                <a:spcBef>
                  <a:spcPct val="0"/>
                </a:spcBef>
                <a:spcAft>
                  <a:spcPct val="35000"/>
                </a:spcAft>
              </a:pPr>
              <a:r>
                <a:rPr lang="en-US" sz="2000">
                  <a:ea typeface="Open Sans"/>
                  <a:cs typeface="Open Sans"/>
                </a:rPr>
                <a:t>Application and Reflection Activity</a:t>
              </a:r>
            </a:p>
          </p:txBody>
        </p:sp>
        <p:sp>
          <p:nvSpPr>
            <p:cNvPr id="19" name="Oval 18">
              <a:extLst>
                <a:ext uri="{FF2B5EF4-FFF2-40B4-BE49-F238E27FC236}">
                  <a16:creationId xmlns:a16="http://schemas.microsoft.com/office/drawing/2014/main" id="{B2B46DDC-74E9-81B6-A23D-722F2A63C0F9}"/>
                </a:ext>
              </a:extLst>
            </p:cNvPr>
            <p:cNvSpPr/>
            <p:nvPr/>
          </p:nvSpPr>
          <p:spPr>
            <a:xfrm>
              <a:off x="843239" y="4342011"/>
              <a:ext cx="600630" cy="600630"/>
            </a:xfrm>
            <a:prstGeom prst="ellipse">
              <a:avLst/>
            </a:prstGeom>
          </p:spPr>
          <p:style>
            <a:lnRef idx="2">
              <a:schemeClr val="accent6">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algn="ctr"/>
              <a:r>
                <a:rPr lang="en-US" sz="2000" b="1">
                  <a:solidFill>
                    <a:schemeClr val="accent6"/>
                  </a:solidFill>
                </a:rPr>
                <a:t>5</a:t>
              </a:r>
              <a:endParaRPr lang="en-US" b="1">
                <a:solidFill>
                  <a:schemeClr val="accent6"/>
                </a:solidFill>
              </a:endParaRPr>
            </a:p>
          </p:txBody>
        </p:sp>
        <p:sp>
          <p:nvSpPr>
            <p:cNvPr id="20" name="Rectangle: Rounded Corners 19">
              <a:extLst>
                <a:ext uri="{FF2B5EF4-FFF2-40B4-BE49-F238E27FC236}">
                  <a16:creationId xmlns:a16="http://schemas.microsoft.com/office/drawing/2014/main" id="{3C9ABDE9-18A4-26E1-FDB7-ADF3D24E98E4}"/>
                </a:ext>
              </a:extLst>
            </p:cNvPr>
            <p:cNvSpPr/>
            <p:nvPr/>
          </p:nvSpPr>
          <p:spPr>
            <a:xfrm>
              <a:off x="748306" y="5122739"/>
              <a:ext cx="10983733" cy="480504"/>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381400"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a:solidFill>
                    <a:srgbClr val="FFFFFF"/>
                  </a:solidFill>
                  <a:ea typeface="+mn-ea"/>
                  <a:cs typeface="+mn-cs"/>
                </a:rPr>
                <a:t>Independent Activity and Next Steps</a:t>
              </a:r>
            </a:p>
          </p:txBody>
        </p:sp>
        <p:sp>
          <p:nvSpPr>
            <p:cNvPr id="21" name="Oval 20">
              <a:extLst>
                <a:ext uri="{FF2B5EF4-FFF2-40B4-BE49-F238E27FC236}">
                  <a16:creationId xmlns:a16="http://schemas.microsoft.com/office/drawing/2014/main" id="{0748678B-B55B-21D0-8235-FCAF5E113A88}"/>
                </a:ext>
              </a:extLst>
            </p:cNvPr>
            <p:cNvSpPr/>
            <p:nvPr/>
          </p:nvSpPr>
          <p:spPr>
            <a:xfrm>
              <a:off x="447991" y="5062676"/>
              <a:ext cx="600630" cy="600630"/>
            </a:xfrm>
            <a:prstGeom prst="ellipse">
              <a:avLst/>
            </a:prstGeom>
          </p:spPr>
          <p:style>
            <a:lnRef idx="2">
              <a:schemeClr val="accent2">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algn="ctr"/>
              <a:r>
                <a:rPr lang="en-US" sz="2000" b="1">
                  <a:solidFill>
                    <a:schemeClr val="accent2"/>
                  </a:solidFill>
                </a:rPr>
                <a:t>6</a:t>
              </a:r>
              <a:endParaRPr lang="en-US" b="1">
                <a:solidFill>
                  <a:schemeClr val="accent2"/>
                </a:solidFill>
              </a:endParaRPr>
            </a:p>
          </p:txBody>
        </p:sp>
      </p:grpSp>
      <p:sp>
        <p:nvSpPr>
          <p:cNvPr id="14" name="Slide Number Placeholder 3">
            <a:extLst>
              <a:ext uri="{FF2B5EF4-FFF2-40B4-BE49-F238E27FC236}">
                <a16:creationId xmlns:a16="http://schemas.microsoft.com/office/drawing/2014/main" id="{ABB8E26C-2BFB-7CAD-5C9B-8F583CE3E89A}"/>
              </a:ext>
            </a:extLst>
          </p:cNvPr>
          <p:cNvSpPr>
            <a:spLocks noGrp="1"/>
          </p:cNvSpPr>
          <p:nvPr>
            <p:ph type="sldNum" sz="quarter" idx="14"/>
          </p:nvPr>
        </p:nvSpPr>
        <p:spPr/>
        <p:txBody>
          <a:bodyPr/>
          <a:lstStyle/>
          <a:p>
            <a:fld id="{99A20822-4A49-4D36-86E3-300BA48D3F00}" type="slidenum">
              <a:rPr lang="en-US" smtClean="0"/>
              <a:pPr/>
              <a:t>2</a:t>
            </a:fld>
            <a:endParaRPr lang="en-US"/>
          </a:p>
        </p:txBody>
      </p:sp>
    </p:spTree>
    <p:extLst>
      <p:ext uri="{BB962C8B-B14F-4D97-AF65-F5344CB8AC3E}">
        <p14:creationId xmlns:p14="http://schemas.microsoft.com/office/powerpoint/2010/main" val="8872810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D04FC0-E898-FE15-B693-EB11097866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1331EF-2B0F-FFC7-9718-835FDE5FD54E}"/>
              </a:ext>
            </a:extLst>
          </p:cNvPr>
          <p:cNvSpPr>
            <a:spLocks noGrp="1"/>
          </p:cNvSpPr>
          <p:nvPr>
            <p:ph type="title"/>
          </p:nvPr>
        </p:nvSpPr>
        <p:spPr/>
        <p:txBody>
          <a:bodyPr/>
          <a:lstStyle/>
          <a:p>
            <a:r>
              <a:rPr lang="en-US"/>
              <a:t>Leadership Practices to Strengthen and Support Service Delivery</a:t>
            </a:r>
          </a:p>
        </p:txBody>
      </p:sp>
      <p:graphicFrame>
        <p:nvGraphicFramePr>
          <p:cNvPr id="6" name="Content Placeholder 5">
            <a:extLst>
              <a:ext uri="{FF2B5EF4-FFF2-40B4-BE49-F238E27FC236}">
                <a16:creationId xmlns:a16="http://schemas.microsoft.com/office/drawing/2014/main" id="{93828F36-CDCD-7E1F-185D-FB788898143B}"/>
              </a:ext>
              <a:ext uri="{C183D7F6-B498-43B3-948B-1728B52AA6E4}">
                <adec:decorative xmlns:adec="http://schemas.microsoft.com/office/drawing/2017/decorative" val="1"/>
              </a:ext>
            </a:extLst>
          </p:cNvPr>
          <p:cNvGraphicFramePr>
            <a:graphicFrameLocks noGrp="1"/>
          </p:cNvGraphicFramePr>
          <p:nvPr>
            <p:ph sz="quarter" idx="15"/>
            <p:extLst>
              <p:ext uri="{D42A27DB-BD31-4B8C-83A1-F6EECF244321}">
                <p14:modId xmlns:p14="http://schemas.microsoft.com/office/powerpoint/2010/main" val="3315678786"/>
              </p:ext>
            </p:extLst>
          </p:nvPr>
        </p:nvGraphicFramePr>
        <p:xfrm>
          <a:off x="381000" y="1087338"/>
          <a:ext cx="11414760" cy="47561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022343FE-CD7D-9301-0E2D-5E6540D0DF6E}"/>
              </a:ext>
            </a:extLst>
          </p:cNvPr>
          <p:cNvSpPr>
            <a:spLocks noGrp="1"/>
          </p:cNvSpPr>
          <p:nvPr>
            <p:ph type="sldNum" sz="quarter" idx="14"/>
          </p:nvPr>
        </p:nvSpPr>
        <p:spPr/>
        <p:txBody>
          <a:bodyPr/>
          <a:lstStyle/>
          <a:p>
            <a:fld id="{99A20822-4A49-4D36-86E3-300BA48D3F00}" type="slidenum">
              <a:rPr lang="en-US" smtClean="0"/>
              <a:pPr/>
              <a:t>20</a:t>
            </a:fld>
            <a:endParaRPr lang="en-US"/>
          </a:p>
        </p:txBody>
      </p:sp>
    </p:spTree>
    <p:extLst>
      <p:ext uri="{BB962C8B-B14F-4D97-AF65-F5344CB8AC3E}">
        <p14:creationId xmlns:p14="http://schemas.microsoft.com/office/powerpoint/2010/main" val="14824760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2F680-291B-1922-94AC-A4B93733DB20}"/>
              </a:ext>
            </a:extLst>
          </p:cNvPr>
          <p:cNvSpPr>
            <a:spLocks noGrp="1"/>
          </p:cNvSpPr>
          <p:nvPr>
            <p:ph type="title"/>
          </p:nvPr>
        </p:nvSpPr>
        <p:spPr/>
        <p:txBody>
          <a:bodyPr/>
          <a:lstStyle/>
          <a:p>
            <a:r>
              <a:rPr lang="en-US"/>
              <a:t>Practices for Leading Quality Service Delivery</a:t>
            </a:r>
          </a:p>
        </p:txBody>
      </p:sp>
      <p:graphicFrame>
        <p:nvGraphicFramePr>
          <p:cNvPr id="6" name="Content Placeholder 5">
            <a:extLst>
              <a:ext uri="{FF2B5EF4-FFF2-40B4-BE49-F238E27FC236}">
                <a16:creationId xmlns:a16="http://schemas.microsoft.com/office/drawing/2014/main" id="{E182D299-27D4-08C1-025E-7397B9BD2DAB}"/>
              </a:ext>
              <a:ext uri="{C183D7F6-B498-43B3-948B-1728B52AA6E4}">
                <adec:decorative xmlns:adec="http://schemas.microsoft.com/office/drawing/2017/decorative" val="1"/>
              </a:ext>
            </a:extLst>
          </p:cNvPr>
          <p:cNvGraphicFramePr>
            <a:graphicFrameLocks noGrp="1"/>
          </p:cNvGraphicFramePr>
          <p:nvPr>
            <p:ph sz="quarter" idx="15"/>
            <p:extLst>
              <p:ext uri="{D42A27DB-BD31-4B8C-83A1-F6EECF244321}">
                <p14:modId xmlns:p14="http://schemas.microsoft.com/office/powerpoint/2010/main" val="3113411054"/>
              </p:ext>
            </p:extLst>
          </p:nvPr>
        </p:nvGraphicFramePr>
        <p:xfrm>
          <a:off x="2168857" y="1401181"/>
          <a:ext cx="11414760" cy="45632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0AD4E607-A849-A4F2-621D-A541E982CED8}"/>
              </a:ext>
            </a:extLst>
          </p:cNvPr>
          <p:cNvSpPr>
            <a:spLocks noGrp="1"/>
          </p:cNvSpPr>
          <p:nvPr>
            <p:ph type="sldNum" sz="quarter" idx="14"/>
          </p:nvPr>
        </p:nvSpPr>
        <p:spPr/>
        <p:txBody>
          <a:bodyPr/>
          <a:lstStyle/>
          <a:p>
            <a:fld id="{99A20822-4A49-4D36-86E3-300BA48D3F00}" type="slidenum">
              <a:rPr lang="en-US" smtClean="0"/>
              <a:pPr/>
              <a:t>21</a:t>
            </a:fld>
            <a:endParaRPr lang="en-US"/>
          </a:p>
        </p:txBody>
      </p:sp>
    </p:spTree>
    <p:extLst>
      <p:ext uri="{BB962C8B-B14F-4D97-AF65-F5344CB8AC3E}">
        <p14:creationId xmlns:p14="http://schemas.microsoft.com/office/powerpoint/2010/main" val="18192347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C71195-A19B-7795-D93B-CF505265D1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336005-DE80-9AFC-31B7-F983BAF00605}"/>
              </a:ext>
            </a:extLst>
          </p:cNvPr>
          <p:cNvSpPr>
            <a:spLocks noGrp="1"/>
          </p:cNvSpPr>
          <p:nvPr>
            <p:ph type="title"/>
          </p:nvPr>
        </p:nvSpPr>
        <p:spPr>
          <a:xfrm>
            <a:off x="396240" y="117040"/>
            <a:ext cx="11399520" cy="1107996"/>
          </a:xfrm>
        </p:spPr>
        <p:txBody>
          <a:bodyPr/>
          <a:lstStyle/>
          <a:p>
            <a:r>
              <a:rPr lang="en-US"/>
              <a:t>Partnering With Families as a Leadership Practice</a:t>
            </a:r>
          </a:p>
        </p:txBody>
      </p:sp>
      <p:graphicFrame>
        <p:nvGraphicFramePr>
          <p:cNvPr id="6" name="Content Placeholder 5">
            <a:extLst>
              <a:ext uri="{FF2B5EF4-FFF2-40B4-BE49-F238E27FC236}">
                <a16:creationId xmlns:a16="http://schemas.microsoft.com/office/drawing/2014/main" id="{B34740FA-9F1C-8088-D58E-86A28B1FB4DC}"/>
              </a:ext>
              <a:ext uri="{C183D7F6-B498-43B3-948B-1728B52AA6E4}">
                <adec:decorative xmlns:adec="http://schemas.microsoft.com/office/drawing/2017/decorative" val="1"/>
              </a:ext>
            </a:extLst>
          </p:cNvPr>
          <p:cNvGraphicFramePr>
            <a:graphicFrameLocks noGrp="1"/>
          </p:cNvGraphicFramePr>
          <p:nvPr>
            <p:ph sz="quarter" idx="15"/>
            <p:extLst>
              <p:ext uri="{D42A27DB-BD31-4B8C-83A1-F6EECF244321}">
                <p14:modId xmlns:p14="http://schemas.microsoft.com/office/powerpoint/2010/main" val="227885834"/>
              </p:ext>
            </p:extLst>
          </p:nvPr>
        </p:nvGraphicFramePr>
        <p:xfrm>
          <a:off x="381000" y="1280160"/>
          <a:ext cx="11414760" cy="45632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8FC76DDE-9830-65E6-0A0A-9B19A2BACBAB}"/>
              </a:ext>
            </a:extLst>
          </p:cNvPr>
          <p:cNvSpPr>
            <a:spLocks noGrp="1"/>
          </p:cNvSpPr>
          <p:nvPr>
            <p:ph type="sldNum" sz="quarter" idx="14"/>
          </p:nvPr>
        </p:nvSpPr>
        <p:spPr/>
        <p:txBody>
          <a:bodyPr/>
          <a:lstStyle/>
          <a:p>
            <a:fld id="{99A20822-4A49-4D36-86E3-300BA48D3F00}" type="slidenum">
              <a:rPr lang="en-US" smtClean="0"/>
              <a:pPr/>
              <a:t>22</a:t>
            </a:fld>
            <a:endParaRPr lang="en-US"/>
          </a:p>
        </p:txBody>
      </p:sp>
    </p:spTree>
    <p:extLst>
      <p:ext uri="{BB962C8B-B14F-4D97-AF65-F5344CB8AC3E}">
        <p14:creationId xmlns:p14="http://schemas.microsoft.com/office/powerpoint/2010/main" val="8878693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375878-A48B-6805-B0C7-6F4630880AB8}"/>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01C336A8-001C-D94B-BF73-08DE80DD7C6F}"/>
              </a:ext>
            </a:extLst>
          </p:cNvPr>
          <p:cNvSpPr>
            <a:spLocks noGrp="1"/>
          </p:cNvSpPr>
          <p:nvPr>
            <p:ph type="title"/>
          </p:nvPr>
        </p:nvSpPr>
        <p:spPr/>
        <p:txBody>
          <a:bodyPr/>
          <a:lstStyle/>
          <a:p>
            <a:r>
              <a:rPr lang="en-US" kern="0"/>
              <a:t>Resources</a:t>
            </a:r>
          </a:p>
        </p:txBody>
      </p:sp>
      <p:sp>
        <p:nvSpPr>
          <p:cNvPr id="5" name="Slide Number Placeholder 4">
            <a:extLst>
              <a:ext uri="{FF2B5EF4-FFF2-40B4-BE49-F238E27FC236}">
                <a16:creationId xmlns:a16="http://schemas.microsoft.com/office/drawing/2014/main" id="{A0974B1B-9528-0504-BC53-7ED245B92F37}"/>
              </a:ext>
            </a:extLst>
          </p:cNvPr>
          <p:cNvSpPr>
            <a:spLocks noGrp="1"/>
          </p:cNvSpPr>
          <p:nvPr>
            <p:ph type="sldNum" sz="quarter" idx="12"/>
          </p:nvPr>
        </p:nvSpPr>
        <p:spPr>
          <a:xfrm>
            <a:off x="11649973" y="6585203"/>
            <a:ext cx="147476" cy="153888"/>
          </a:xfrm>
        </p:spPr>
        <p:txBody>
          <a:bodyPr/>
          <a:lstStyle/>
          <a:p>
            <a:fld id="{99A20822-4A49-4D36-86E3-300BA48D3F00}" type="slidenum">
              <a:rPr lang="en-US" kern="0" smtClean="0"/>
              <a:pPr/>
              <a:t>23</a:t>
            </a:fld>
            <a:endParaRPr lang="en-US" kern="0"/>
          </a:p>
        </p:txBody>
      </p:sp>
      <p:grpSp>
        <p:nvGrpSpPr>
          <p:cNvPr id="22" name="Group 21">
            <a:extLst>
              <a:ext uri="{FF2B5EF4-FFF2-40B4-BE49-F238E27FC236}">
                <a16:creationId xmlns:a16="http://schemas.microsoft.com/office/drawing/2014/main" id="{CC6431D9-F5BF-F7B2-18BF-31A8D3AFC0AB}"/>
              </a:ext>
              <a:ext uri="{C183D7F6-B498-43B3-948B-1728B52AA6E4}">
                <adec:decorative xmlns:adec="http://schemas.microsoft.com/office/drawing/2017/decorative" val="1"/>
              </a:ext>
            </a:extLst>
          </p:cNvPr>
          <p:cNvGrpSpPr/>
          <p:nvPr/>
        </p:nvGrpSpPr>
        <p:grpSpPr>
          <a:xfrm>
            <a:off x="763668" y="1423767"/>
            <a:ext cx="3443287" cy="3843338"/>
            <a:chOff x="685800" y="1371600"/>
            <a:chExt cx="3443287" cy="3843338"/>
          </a:xfrm>
        </p:grpSpPr>
        <p:sp>
          <p:nvSpPr>
            <p:cNvPr id="2" name="Rectangle: Rounded Corners 1">
              <a:extLst>
                <a:ext uri="{FF2B5EF4-FFF2-40B4-BE49-F238E27FC236}">
                  <a16:creationId xmlns:a16="http://schemas.microsoft.com/office/drawing/2014/main" id="{A44935CC-ADB2-E8BB-A6D5-94A793C91B55}"/>
                </a:ext>
              </a:extLst>
            </p:cNvPr>
            <p:cNvSpPr/>
            <p:nvPr/>
          </p:nvSpPr>
          <p:spPr>
            <a:xfrm>
              <a:off x="685800" y="1371600"/>
              <a:ext cx="3443287" cy="3843338"/>
            </a:xfrm>
            <a:prstGeom prst="roundRect">
              <a:avLst/>
            </a:prstGeom>
            <a:solidFill>
              <a:srgbClr val="EAF3F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Aft>
                  <a:spcPts val="1800"/>
                </a:spcAft>
              </a:pPr>
              <a:endParaRPr lang="en-US" sz="3200" b="1">
                <a:solidFill>
                  <a:schemeClr val="bg2">
                    <a:lumMod val="25000"/>
                  </a:schemeClr>
                </a:solidFill>
                <a:latin typeface="+mj-lt"/>
                <a:ea typeface="Open Sans" panose="020B0606030504020204" pitchFamily="34" charset="0"/>
                <a:cs typeface="Open Sans" panose="020B0606030504020204" pitchFamily="34" charset="0"/>
              </a:endParaRPr>
            </a:p>
          </p:txBody>
        </p:sp>
        <p:sp>
          <p:nvSpPr>
            <p:cNvPr id="13" name="TextBox 12">
              <a:extLst>
                <a:ext uri="{FF2B5EF4-FFF2-40B4-BE49-F238E27FC236}">
                  <a16:creationId xmlns:a16="http://schemas.microsoft.com/office/drawing/2014/main" id="{7ED46B6A-68A5-F2B7-DBC1-5021993E196A}"/>
                </a:ext>
              </a:extLst>
            </p:cNvPr>
            <p:cNvSpPr txBox="1"/>
            <p:nvPr/>
          </p:nvSpPr>
          <p:spPr>
            <a:xfrm>
              <a:off x="1055593" y="1515548"/>
              <a:ext cx="2830607" cy="646331"/>
            </a:xfrm>
            <a:prstGeom prst="rect">
              <a:avLst/>
            </a:prstGeom>
            <a:noFill/>
          </p:spPr>
          <p:txBody>
            <a:bodyPr wrap="square" rtlCol="0">
              <a:spAutoFit/>
            </a:bodyPr>
            <a:lstStyle>
              <a:defPPr>
                <a:defRPr lang="en-US"/>
              </a:defPPr>
              <a:lvl1pPr>
                <a:defRPr b="1" kern="0">
                  <a:solidFill>
                    <a:srgbClr val="343038"/>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a:solidFill>
                    <a:srgbClr val="007186"/>
                  </a:solidFill>
                </a:rPr>
                <a:t>Family Service Coordination Toolkit</a:t>
              </a:r>
            </a:p>
          </p:txBody>
        </p:sp>
      </p:grpSp>
      <p:grpSp>
        <p:nvGrpSpPr>
          <p:cNvPr id="18" name="Group 17">
            <a:extLst>
              <a:ext uri="{FF2B5EF4-FFF2-40B4-BE49-F238E27FC236}">
                <a16:creationId xmlns:a16="http://schemas.microsoft.com/office/drawing/2014/main" id="{D20FAB00-FD14-811C-DBB0-FA4D951A0708}"/>
              </a:ext>
              <a:ext uri="{C183D7F6-B498-43B3-948B-1728B52AA6E4}">
                <adec:decorative xmlns:adec="http://schemas.microsoft.com/office/drawing/2017/decorative" val="1"/>
              </a:ext>
            </a:extLst>
          </p:cNvPr>
          <p:cNvGrpSpPr/>
          <p:nvPr/>
        </p:nvGrpSpPr>
        <p:grpSpPr>
          <a:xfrm>
            <a:off x="4609411" y="1371599"/>
            <a:ext cx="3443286" cy="3843337"/>
            <a:chOff x="4385787" y="1371599"/>
            <a:chExt cx="3443286" cy="3843337"/>
          </a:xfrm>
        </p:grpSpPr>
        <p:sp>
          <p:nvSpPr>
            <p:cNvPr id="3" name="Rectangle: Rounded Corners 2">
              <a:extLst>
                <a:ext uri="{FF2B5EF4-FFF2-40B4-BE49-F238E27FC236}">
                  <a16:creationId xmlns:a16="http://schemas.microsoft.com/office/drawing/2014/main" id="{6D63D275-D31B-3CCC-E31C-E52181B4177D}"/>
                </a:ext>
              </a:extLst>
            </p:cNvPr>
            <p:cNvSpPr/>
            <p:nvPr/>
          </p:nvSpPr>
          <p:spPr>
            <a:xfrm>
              <a:off x="4385787" y="1371599"/>
              <a:ext cx="3443286" cy="3843337"/>
            </a:xfrm>
            <a:prstGeom prst="roundRect">
              <a:avLst/>
            </a:prstGeom>
            <a:solidFill>
              <a:srgbClr val="EAF3F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Aft>
                  <a:spcPts val="1800"/>
                </a:spcAft>
              </a:pPr>
              <a:endParaRPr lang="en-US" sz="3200" b="1">
                <a:solidFill>
                  <a:schemeClr val="bg2">
                    <a:lumMod val="25000"/>
                  </a:schemeClr>
                </a:solidFill>
                <a:latin typeface="+mj-lt"/>
                <a:ea typeface="Open Sans" panose="020B0606030504020204" pitchFamily="34" charset="0"/>
                <a:cs typeface="Open Sans" panose="020B0606030504020204" pitchFamily="34" charset="0"/>
              </a:endParaRPr>
            </a:p>
          </p:txBody>
        </p:sp>
        <p:sp>
          <p:nvSpPr>
            <p:cNvPr id="14" name="TextBox 13">
              <a:extLst>
                <a:ext uri="{FF2B5EF4-FFF2-40B4-BE49-F238E27FC236}">
                  <a16:creationId xmlns:a16="http://schemas.microsoft.com/office/drawing/2014/main" id="{7EA183F3-C222-27C6-4234-0C81138020A0}"/>
                </a:ext>
              </a:extLst>
            </p:cNvPr>
            <p:cNvSpPr txBox="1"/>
            <p:nvPr/>
          </p:nvSpPr>
          <p:spPr>
            <a:xfrm>
              <a:off x="4680696" y="1515548"/>
              <a:ext cx="2951519" cy="369332"/>
            </a:xfrm>
            <a:prstGeom prst="rect">
              <a:avLst/>
            </a:prstGeom>
            <a:noFill/>
          </p:spPr>
          <p:txBody>
            <a:bodyPr wrap="square" rtlCol="0">
              <a:spAutoFit/>
            </a:bodyPr>
            <a:lstStyle>
              <a:defPPr>
                <a:defRPr lang="en-US"/>
              </a:defPPr>
              <a:lvl1pPr>
                <a:defRPr b="1" kern="0">
                  <a:solidFill>
                    <a:srgbClr val="007186"/>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a:t>Leadership Brief</a:t>
              </a:r>
            </a:p>
          </p:txBody>
        </p:sp>
      </p:grpSp>
      <p:grpSp>
        <p:nvGrpSpPr>
          <p:cNvPr id="16" name="Group 15">
            <a:extLst>
              <a:ext uri="{FF2B5EF4-FFF2-40B4-BE49-F238E27FC236}">
                <a16:creationId xmlns:a16="http://schemas.microsoft.com/office/drawing/2014/main" id="{73E81BA1-850A-A584-C7DB-492DE5058C7E}"/>
              </a:ext>
              <a:ext uri="{C183D7F6-B498-43B3-948B-1728B52AA6E4}">
                <adec:decorative xmlns:adec="http://schemas.microsoft.com/office/drawing/2017/decorative" val="1"/>
              </a:ext>
            </a:extLst>
          </p:cNvPr>
          <p:cNvGrpSpPr/>
          <p:nvPr/>
        </p:nvGrpSpPr>
        <p:grpSpPr>
          <a:xfrm>
            <a:off x="8375333" y="1389369"/>
            <a:ext cx="3420427" cy="3843337"/>
            <a:chOff x="8085773" y="1371599"/>
            <a:chExt cx="3420427" cy="3843337"/>
          </a:xfrm>
        </p:grpSpPr>
        <p:sp>
          <p:nvSpPr>
            <p:cNvPr id="4" name="Rectangle: Rounded Corners 3">
              <a:extLst>
                <a:ext uri="{FF2B5EF4-FFF2-40B4-BE49-F238E27FC236}">
                  <a16:creationId xmlns:a16="http://schemas.microsoft.com/office/drawing/2014/main" id="{ACB157B4-1317-B61A-3BC9-EFE1C26F5153}"/>
                </a:ext>
              </a:extLst>
            </p:cNvPr>
            <p:cNvSpPr/>
            <p:nvPr/>
          </p:nvSpPr>
          <p:spPr>
            <a:xfrm>
              <a:off x="8085773" y="1371599"/>
              <a:ext cx="3420427" cy="3843337"/>
            </a:xfrm>
            <a:prstGeom prst="roundRect">
              <a:avLst/>
            </a:prstGeom>
            <a:solidFill>
              <a:srgbClr val="EAF3F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Aft>
                  <a:spcPts val="1800"/>
                </a:spcAft>
              </a:pPr>
              <a:endParaRPr lang="en-US" sz="3200" b="1">
                <a:solidFill>
                  <a:schemeClr val="bg2">
                    <a:lumMod val="25000"/>
                  </a:schemeClr>
                </a:solidFill>
                <a:latin typeface="+mj-lt"/>
                <a:ea typeface="Open Sans" panose="020B0606030504020204" pitchFamily="34" charset="0"/>
                <a:cs typeface="Open Sans" panose="020B0606030504020204" pitchFamily="34" charset="0"/>
              </a:endParaRPr>
            </a:p>
          </p:txBody>
        </p:sp>
        <p:sp>
          <p:nvSpPr>
            <p:cNvPr id="15" name="TextBox 14">
              <a:extLst>
                <a:ext uri="{FF2B5EF4-FFF2-40B4-BE49-F238E27FC236}">
                  <a16:creationId xmlns:a16="http://schemas.microsoft.com/office/drawing/2014/main" id="{F9EBEDD5-4702-4A62-2320-B0FC5E824A67}"/>
                </a:ext>
              </a:extLst>
            </p:cNvPr>
            <p:cNvSpPr txBox="1"/>
            <p:nvPr/>
          </p:nvSpPr>
          <p:spPr>
            <a:xfrm>
              <a:off x="8380682" y="1405997"/>
              <a:ext cx="2830607" cy="646331"/>
            </a:xfrm>
            <a:prstGeom prst="rect">
              <a:avLst/>
            </a:prstGeom>
            <a:noFill/>
          </p:spPr>
          <p:txBody>
            <a:bodyPr wrap="square" rtlCol="0">
              <a:spAutoFit/>
            </a:bodyPr>
            <a:lstStyle>
              <a:defPPr>
                <a:defRPr lang="en-US"/>
              </a:defPPr>
              <a:lvl1pPr>
                <a:defRPr b="1" kern="0">
                  <a:solidFill>
                    <a:srgbClr val="007186"/>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a:t>Leadership Practices Checklist</a:t>
              </a:r>
            </a:p>
          </p:txBody>
        </p:sp>
      </p:grpSp>
      <p:pic>
        <p:nvPicPr>
          <p:cNvPr id="8" name="Picture 7" descr="Service Coordination Toolkit cover page">
            <a:extLst>
              <a:ext uri="{FF2B5EF4-FFF2-40B4-BE49-F238E27FC236}">
                <a16:creationId xmlns:a16="http://schemas.microsoft.com/office/drawing/2014/main" id="{A446A7C2-F55F-A08E-9BF1-F8470D276483}"/>
              </a:ext>
            </a:extLst>
          </p:cNvPr>
          <p:cNvPicPr>
            <a:picLocks noChangeAspect="1"/>
          </p:cNvPicPr>
          <p:nvPr/>
        </p:nvPicPr>
        <p:blipFill>
          <a:blip r:embed="rId3"/>
          <a:stretch>
            <a:fillRect/>
          </a:stretch>
        </p:blipFill>
        <p:spPr>
          <a:xfrm>
            <a:off x="1359749" y="2301059"/>
            <a:ext cx="2604319" cy="2810131"/>
          </a:xfrm>
          <a:prstGeom prst="rect">
            <a:avLst/>
          </a:prstGeom>
        </p:spPr>
      </p:pic>
      <p:pic>
        <p:nvPicPr>
          <p:cNvPr id="19" name="Picture 18" descr="Leadership Brief webpage screenshot">
            <a:extLst>
              <a:ext uri="{FF2B5EF4-FFF2-40B4-BE49-F238E27FC236}">
                <a16:creationId xmlns:a16="http://schemas.microsoft.com/office/drawing/2014/main" id="{FBFB35C1-954C-92BF-472B-759BEEA9BC8C}"/>
              </a:ext>
            </a:extLst>
          </p:cNvPr>
          <p:cNvPicPr>
            <a:picLocks noChangeAspect="1"/>
          </p:cNvPicPr>
          <p:nvPr/>
        </p:nvPicPr>
        <p:blipFill>
          <a:blip r:embed="rId4"/>
          <a:stretch>
            <a:fillRect/>
          </a:stretch>
        </p:blipFill>
        <p:spPr>
          <a:xfrm>
            <a:off x="4794293" y="2000753"/>
            <a:ext cx="3171571" cy="2585027"/>
          </a:xfrm>
          <a:prstGeom prst="rect">
            <a:avLst/>
          </a:prstGeom>
        </p:spPr>
      </p:pic>
      <p:pic>
        <p:nvPicPr>
          <p:cNvPr id="21" name="Picture 20" descr="Leadership Practices checklist screenshot">
            <a:extLst>
              <a:ext uri="{FF2B5EF4-FFF2-40B4-BE49-F238E27FC236}">
                <a16:creationId xmlns:a16="http://schemas.microsoft.com/office/drawing/2014/main" id="{AE8AAC16-85EF-2980-134F-926F882E3989}"/>
              </a:ext>
            </a:extLst>
          </p:cNvPr>
          <p:cNvPicPr>
            <a:picLocks noChangeAspect="1"/>
          </p:cNvPicPr>
          <p:nvPr/>
        </p:nvPicPr>
        <p:blipFill>
          <a:blip r:embed="rId5"/>
          <a:stretch>
            <a:fillRect/>
          </a:stretch>
        </p:blipFill>
        <p:spPr>
          <a:xfrm>
            <a:off x="8744540" y="2000753"/>
            <a:ext cx="2409251" cy="3161547"/>
          </a:xfrm>
          <a:prstGeom prst="rect">
            <a:avLst/>
          </a:prstGeom>
        </p:spPr>
      </p:pic>
      <p:pic>
        <p:nvPicPr>
          <p:cNvPr id="10" name="Picture 9" descr="A qr code with a white background&#10;&#10;AI-generated content may be incorrect.">
            <a:extLst>
              <a:ext uri="{FF2B5EF4-FFF2-40B4-BE49-F238E27FC236}">
                <a16:creationId xmlns:a16="http://schemas.microsoft.com/office/drawing/2014/main" id="{53D5EA66-1764-1100-B5FA-DE1BBE85F604}"/>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138255" y="4501248"/>
            <a:ext cx="1250826" cy="1250826"/>
          </a:xfrm>
          <a:prstGeom prst="rect">
            <a:avLst/>
          </a:prstGeom>
          <a:solidFill>
            <a:srgbClr val="EAF3FA"/>
          </a:solidFill>
          <a:ln>
            <a:noFill/>
          </a:ln>
          <a:effectLst>
            <a:outerShdw blurRad="50800" dist="38100" dir="2700000" algn="tl" rotWithShape="0">
              <a:prstClr val="black">
                <a:alpha val="40000"/>
              </a:prstClr>
            </a:outerShdw>
          </a:effectLst>
        </p:spPr>
      </p:pic>
      <p:pic>
        <p:nvPicPr>
          <p:cNvPr id="11" name="Picture 10" descr="A qr code with a white background&#10;&#10;AI-generated content may be incorrect.">
            <a:extLst>
              <a:ext uri="{FF2B5EF4-FFF2-40B4-BE49-F238E27FC236}">
                <a16:creationId xmlns:a16="http://schemas.microsoft.com/office/drawing/2014/main" id="{470A17EF-0016-239A-46EF-37F325152F44}"/>
              </a:ext>
              <a:ext uri="{C183D7F6-B498-43B3-948B-1728B52AA6E4}">
                <adec:decorative xmlns:adec="http://schemas.microsoft.com/office/drawing/2017/decorative" val="0"/>
              </a:ext>
            </a:extLst>
          </p:cNvPr>
          <p:cNvPicPr>
            <a:picLocks noChangeAspect="1"/>
          </p:cNvPicPr>
          <p:nvPr/>
        </p:nvPicPr>
        <p:blipFill>
          <a:blip r:embed="rId7"/>
          <a:stretch>
            <a:fillRect/>
          </a:stretch>
        </p:blipFill>
        <p:spPr>
          <a:xfrm>
            <a:off x="4339240" y="4470307"/>
            <a:ext cx="1281767" cy="1281767"/>
          </a:xfrm>
          <a:prstGeom prst="rect">
            <a:avLst/>
          </a:prstGeom>
          <a:solidFill>
            <a:srgbClr val="EAF3FA"/>
          </a:solidFill>
          <a:ln>
            <a:noFill/>
          </a:ln>
          <a:effectLst>
            <a:outerShdw blurRad="50800" dist="38100" dir="2700000" algn="tl" rotWithShape="0">
              <a:prstClr val="black">
                <a:alpha val="40000"/>
              </a:prstClr>
            </a:outerShdw>
          </a:effectLst>
        </p:spPr>
      </p:pic>
      <p:pic>
        <p:nvPicPr>
          <p:cNvPr id="12" name="Picture 11" descr="A qr code with a white background&#10;&#10;AI-generated content may be incorrect.">
            <a:extLst>
              <a:ext uri="{FF2B5EF4-FFF2-40B4-BE49-F238E27FC236}">
                <a16:creationId xmlns:a16="http://schemas.microsoft.com/office/drawing/2014/main" id="{ABD4688B-6F02-835E-9F9B-E0112886766E}"/>
              </a:ext>
              <a:ext uri="{C183D7F6-B498-43B3-948B-1728B52AA6E4}">
                <adec:decorative xmlns:adec="http://schemas.microsoft.com/office/drawing/2017/decorative" val="0"/>
              </a:ext>
            </a:extLst>
          </p:cNvPr>
          <p:cNvPicPr>
            <a:picLocks noChangeAspect="1"/>
          </p:cNvPicPr>
          <p:nvPr/>
        </p:nvPicPr>
        <p:blipFill>
          <a:blip r:embed="rId8"/>
          <a:stretch>
            <a:fillRect/>
          </a:stretch>
        </p:blipFill>
        <p:spPr>
          <a:xfrm>
            <a:off x="8103657" y="4485777"/>
            <a:ext cx="1281767" cy="1281767"/>
          </a:xfrm>
          <a:prstGeom prst="rect">
            <a:avLst/>
          </a:prstGeom>
          <a:solidFill>
            <a:srgbClr val="EAF3FA"/>
          </a:solidFill>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362465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791FD-384D-EB28-6A36-28938D1C4097}"/>
              </a:ext>
            </a:extLst>
          </p:cNvPr>
          <p:cNvSpPr>
            <a:spLocks noGrp="1"/>
          </p:cNvSpPr>
          <p:nvPr>
            <p:ph type="ctrTitle"/>
          </p:nvPr>
        </p:nvSpPr>
        <p:spPr/>
        <p:txBody>
          <a:bodyPr/>
          <a:lstStyle/>
          <a:p>
            <a:r>
              <a:rPr lang="en-US">
                <a:ea typeface="Open Sans"/>
              </a:rPr>
              <a:t>Application and Reflection Activity</a:t>
            </a:r>
            <a:endParaRPr lang="en-US"/>
          </a:p>
        </p:txBody>
      </p:sp>
      <p:sp>
        <p:nvSpPr>
          <p:cNvPr id="4" name="Slide Number Placeholder 3">
            <a:extLst>
              <a:ext uri="{FF2B5EF4-FFF2-40B4-BE49-F238E27FC236}">
                <a16:creationId xmlns:a16="http://schemas.microsoft.com/office/drawing/2014/main" id="{D4E9DFA7-13B5-DFE2-595F-78B18EE2B5F9}"/>
              </a:ext>
            </a:extLst>
          </p:cNvPr>
          <p:cNvSpPr>
            <a:spLocks noGrp="1"/>
          </p:cNvSpPr>
          <p:nvPr>
            <p:ph type="sldNum" sz="quarter" idx="11"/>
          </p:nvPr>
        </p:nvSpPr>
        <p:spPr/>
        <p:txBody>
          <a:bodyPr/>
          <a:lstStyle/>
          <a:p>
            <a:fld id="{99A20822-4A49-4D36-86E3-300BA48D3F00}" type="slidenum">
              <a:rPr lang="en-US" smtClean="0"/>
              <a:pPr/>
              <a:t>24</a:t>
            </a:fld>
            <a:endParaRPr lang="en-US"/>
          </a:p>
        </p:txBody>
      </p:sp>
    </p:spTree>
    <p:extLst>
      <p:ext uri="{BB962C8B-B14F-4D97-AF65-F5344CB8AC3E}">
        <p14:creationId xmlns:p14="http://schemas.microsoft.com/office/powerpoint/2010/main" val="27513517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F391AB-7D90-DEBB-791E-D637A2E2F2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E4E6B5-0B0F-E6A9-9164-ADF483DDC822}"/>
              </a:ext>
            </a:extLst>
          </p:cNvPr>
          <p:cNvSpPr>
            <a:spLocks noGrp="1"/>
          </p:cNvSpPr>
          <p:nvPr>
            <p:ph type="title"/>
          </p:nvPr>
        </p:nvSpPr>
        <p:spPr/>
        <p:txBody>
          <a:bodyPr/>
          <a:lstStyle/>
          <a:p>
            <a:r>
              <a:rPr lang="en-US"/>
              <a:t>Scenario: From Compliance to Coherence</a:t>
            </a:r>
          </a:p>
        </p:txBody>
      </p:sp>
      <p:sp>
        <p:nvSpPr>
          <p:cNvPr id="3" name="Slide Number Placeholder 2">
            <a:extLst>
              <a:ext uri="{FF2B5EF4-FFF2-40B4-BE49-F238E27FC236}">
                <a16:creationId xmlns:a16="http://schemas.microsoft.com/office/drawing/2014/main" id="{21513833-5E70-0264-455C-73AD3395B983}"/>
              </a:ext>
            </a:extLst>
          </p:cNvPr>
          <p:cNvSpPr>
            <a:spLocks noGrp="1"/>
          </p:cNvSpPr>
          <p:nvPr>
            <p:ph type="sldNum" sz="quarter" idx="12"/>
          </p:nvPr>
        </p:nvSpPr>
        <p:spPr/>
        <p:txBody>
          <a:bodyPr/>
          <a:lstStyle/>
          <a:p>
            <a:fld id="{99A20822-4A49-4D36-86E3-300BA48D3F00}" type="slidenum">
              <a:rPr lang="en-US" smtClean="0"/>
              <a:pPr/>
              <a:t>25</a:t>
            </a:fld>
            <a:endParaRPr lang="en-US"/>
          </a:p>
        </p:txBody>
      </p:sp>
      <p:sp>
        <p:nvSpPr>
          <p:cNvPr id="5" name="Rectangle: Rounded Corners 4">
            <a:extLst>
              <a:ext uri="{FF2B5EF4-FFF2-40B4-BE49-F238E27FC236}">
                <a16:creationId xmlns:a16="http://schemas.microsoft.com/office/drawing/2014/main" id="{D79CF91D-C82F-23B8-AF92-C2CED4CAF5AC}"/>
              </a:ext>
            </a:extLst>
          </p:cNvPr>
          <p:cNvSpPr/>
          <p:nvPr/>
        </p:nvSpPr>
        <p:spPr>
          <a:xfrm>
            <a:off x="381000" y="1627083"/>
            <a:ext cx="11229702" cy="3866631"/>
          </a:xfrm>
          <a:prstGeom prst="roundRect">
            <a:avLst>
              <a:gd name="adj" fmla="val 9123"/>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2400"/>
              </a:spcAft>
              <a:buClrTx/>
              <a:buSzTx/>
              <a:buFontTx/>
              <a:buNone/>
              <a:tabLst/>
              <a:defRPr/>
            </a:pPr>
            <a:r>
              <a:rPr kumimoji="0" lang="en-US" sz="2600" i="0" u="none" strike="noStrike" kern="0" cap="none" spc="0" normalizeH="0" baseline="0" noProof="0">
                <a:ln>
                  <a:noFill/>
                </a:ln>
                <a:solidFill>
                  <a:srgbClr val="000000"/>
                </a:solidFill>
                <a:effectLst/>
                <a:uLnTx/>
                <a:uFillTx/>
                <a:ea typeface="Open Sans"/>
                <a:cs typeface="Open Sans"/>
              </a:rPr>
              <a:t>You are the </a:t>
            </a:r>
            <a:r>
              <a:rPr kumimoji="0" lang="en-US" sz="2600" b="1" i="0" u="none" strike="noStrike" kern="0" cap="none" spc="0" normalizeH="0" baseline="0" noProof="0">
                <a:ln>
                  <a:noFill/>
                </a:ln>
                <a:solidFill>
                  <a:srgbClr val="000000"/>
                </a:solidFill>
                <a:effectLst/>
                <a:uLnTx/>
                <a:uFillTx/>
                <a:ea typeface="Open Sans"/>
                <a:cs typeface="Open Sans"/>
              </a:rPr>
              <a:t>director of a local intervention program </a:t>
            </a:r>
            <a:r>
              <a:rPr kumimoji="0" lang="en-US" sz="2600" i="0" u="none" strike="noStrike" kern="0" cap="none" spc="0" normalizeH="0" baseline="0" noProof="0">
                <a:ln>
                  <a:noFill/>
                </a:ln>
                <a:solidFill>
                  <a:srgbClr val="000000"/>
                </a:solidFill>
                <a:effectLst/>
                <a:uLnTx/>
                <a:uFillTx/>
                <a:ea typeface="Open Sans"/>
                <a:cs typeface="Open Sans"/>
              </a:rPr>
              <a:t>serving a </a:t>
            </a:r>
            <a:r>
              <a:rPr kumimoji="0" lang="en-US" sz="2600" b="1" i="0" u="none" strike="noStrike" kern="0" cap="none" spc="0" normalizeH="0" baseline="0" noProof="0">
                <a:ln>
                  <a:noFill/>
                </a:ln>
                <a:solidFill>
                  <a:srgbClr val="000000"/>
                </a:solidFill>
                <a:effectLst/>
                <a:uLnTx/>
                <a:uFillTx/>
                <a:ea typeface="Open Sans"/>
                <a:cs typeface="Open Sans"/>
              </a:rPr>
              <a:t>geographically and culturally diverse community.</a:t>
            </a:r>
          </a:p>
          <a:p>
            <a:pPr marL="0" marR="0" lvl="0" indent="0" algn="l" defTabSz="914400" rtl="0" eaLnBrk="1" fontAlgn="auto" latinLnBrk="0" hangingPunct="1">
              <a:lnSpc>
                <a:spcPct val="100000"/>
              </a:lnSpc>
              <a:spcBef>
                <a:spcPts val="0"/>
              </a:spcBef>
              <a:spcAft>
                <a:spcPts val="2400"/>
              </a:spcAft>
              <a:buClrTx/>
              <a:buSzTx/>
              <a:buFontTx/>
              <a:buNone/>
              <a:tabLst/>
              <a:defRPr/>
            </a:pPr>
            <a:r>
              <a:rPr kumimoji="0" lang="en-US" sz="2600" i="0" u="none" strike="noStrike" kern="0" cap="none" spc="0" normalizeH="0" baseline="0" noProof="0">
                <a:ln>
                  <a:noFill/>
                </a:ln>
                <a:solidFill>
                  <a:srgbClr val="000000"/>
                </a:solidFill>
                <a:effectLst/>
                <a:uLnTx/>
                <a:uFillTx/>
                <a:ea typeface="Open Sans"/>
                <a:cs typeface="Open Sans"/>
              </a:rPr>
              <a:t>The program contracts with </a:t>
            </a:r>
            <a:r>
              <a:rPr kumimoji="0" lang="en-US" sz="2600" b="1" i="0" u="none" strike="noStrike" kern="0" cap="none" spc="0" normalizeH="0" baseline="0" noProof="0">
                <a:ln>
                  <a:noFill/>
                </a:ln>
                <a:solidFill>
                  <a:srgbClr val="000000"/>
                </a:solidFill>
                <a:effectLst/>
                <a:uLnTx/>
                <a:uFillTx/>
                <a:ea typeface="Open Sans"/>
                <a:cs typeface="Open Sans"/>
              </a:rPr>
              <a:t>multiple providers, </a:t>
            </a:r>
            <a:r>
              <a:rPr kumimoji="0" lang="en-US" sz="2600" i="0" u="none" strike="noStrike" kern="0" cap="none" spc="0" normalizeH="0" baseline="0" noProof="0">
                <a:ln>
                  <a:noFill/>
                </a:ln>
                <a:solidFill>
                  <a:srgbClr val="000000"/>
                </a:solidFill>
                <a:effectLst/>
                <a:uLnTx/>
                <a:uFillTx/>
                <a:ea typeface="Open Sans"/>
                <a:cs typeface="Open Sans"/>
              </a:rPr>
              <a:t>and </a:t>
            </a:r>
            <a:br>
              <a:rPr kumimoji="0" lang="en-US" sz="2600" i="0" u="none" strike="noStrike" kern="0" cap="none" spc="0" normalizeH="0" baseline="0" noProof="0">
                <a:ln>
                  <a:noFill/>
                </a:ln>
                <a:solidFill>
                  <a:srgbClr val="000000"/>
                </a:solidFill>
                <a:effectLst/>
                <a:uLnTx/>
                <a:uFillTx/>
                <a:ea typeface="Open Sans"/>
                <a:cs typeface="Open Sans"/>
              </a:rPr>
            </a:br>
            <a:r>
              <a:rPr kumimoji="0" lang="en-US" sz="2600" i="0" u="none" strike="noStrike" kern="0" cap="none" spc="0" normalizeH="0" baseline="0" noProof="0">
                <a:ln>
                  <a:noFill/>
                </a:ln>
                <a:solidFill>
                  <a:srgbClr val="000000"/>
                </a:solidFill>
                <a:effectLst/>
                <a:uLnTx/>
                <a:uFillTx/>
                <a:ea typeface="Open Sans"/>
                <a:cs typeface="Open Sans"/>
              </a:rPr>
              <a:t>services are delivered </a:t>
            </a:r>
            <a:r>
              <a:rPr kumimoji="0" lang="en-US" sz="2600" b="1" i="0" u="none" strike="noStrike" kern="0" cap="none" spc="0" normalizeH="0" baseline="0" noProof="0">
                <a:ln>
                  <a:noFill/>
                </a:ln>
                <a:solidFill>
                  <a:srgbClr val="000000"/>
                </a:solidFill>
                <a:effectLst/>
                <a:uLnTx/>
                <a:uFillTx/>
                <a:ea typeface="Open Sans"/>
                <a:cs typeface="Open Sans"/>
              </a:rPr>
              <a:t>primarily in natural environment.</a:t>
            </a:r>
            <a:r>
              <a:rPr lang="en-US" sz="2600" b="1" kern="0">
                <a:solidFill>
                  <a:srgbClr val="000000"/>
                </a:solidFill>
                <a:ea typeface="Open Sans"/>
                <a:cs typeface="Open Sans"/>
              </a:rPr>
              <a:t> </a:t>
            </a:r>
          </a:p>
          <a:p>
            <a:pPr marL="0" marR="0" lvl="0" indent="0" algn="l" defTabSz="914400" rtl="0" eaLnBrk="1" fontAlgn="auto" latinLnBrk="0" hangingPunct="1">
              <a:lnSpc>
                <a:spcPct val="100000"/>
              </a:lnSpc>
              <a:spcBef>
                <a:spcPts val="0"/>
              </a:spcBef>
              <a:spcAft>
                <a:spcPts val="2400"/>
              </a:spcAft>
              <a:buClrTx/>
              <a:buSzTx/>
              <a:buFontTx/>
              <a:buNone/>
              <a:tabLst/>
              <a:defRPr/>
            </a:pPr>
            <a:r>
              <a:rPr lang="en-US" sz="2600" kern="0">
                <a:solidFill>
                  <a:srgbClr val="000000"/>
                </a:solidFill>
                <a:ea typeface="Open Sans"/>
                <a:cs typeface="Open Sans"/>
              </a:rPr>
              <a:t>Recent monitoring data show that the program is </a:t>
            </a:r>
            <a:r>
              <a:rPr lang="en-US" sz="2600" b="1" kern="0">
                <a:solidFill>
                  <a:srgbClr val="000000"/>
                </a:solidFill>
                <a:ea typeface="Open Sans"/>
                <a:cs typeface="Open Sans"/>
              </a:rPr>
              <a:t>meeting most compliance timelines,</a:t>
            </a:r>
            <a:r>
              <a:rPr lang="en-US" sz="2600" kern="0">
                <a:solidFill>
                  <a:srgbClr val="000000"/>
                </a:solidFill>
                <a:ea typeface="Open Sans"/>
                <a:cs typeface="Open Sans"/>
              </a:rPr>
              <a:t> but several </a:t>
            </a:r>
            <a:r>
              <a:rPr lang="en-US" sz="2600" b="1" kern="0">
                <a:solidFill>
                  <a:srgbClr val="000000"/>
                </a:solidFill>
                <a:ea typeface="Open Sans"/>
                <a:cs typeface="Open Sans"/>
              </a:rPr>
              <a:t>concerns have emerged:</a:t>
            </a:r>
          </a:p>
        </p:txBody>
      </p:sp>
    </p:spTree>
    <p:extLst>
      <p:ext uri="{BB962C8B-B14F-4D97-AF65-F5344CB8AC3E}">
        <p14:creationId xmlns:p14="http://schemas.microsoft.com/office/powerpoint/2010/main" val="28997049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C7362-7C1E-7783-032E-B709329E1C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D33E5D-62A2-96C9-35FE-F4F0330D34BE}"/>
              </a:ext>
            </a:extLst>
          </p:cNvPr>
          <p:cNvSpPr>
            <a:spLocks noGrp="1"/>
          </p:cNvSpPr>
          <p:nvPr>
            <p:ph type="title"/>
          </p:nvPr>
        </p:nvSpPr>
        <p:spPr/>
        <p:txBody>
          <a:bodyPr/>
          <a:lstStyle/>
          <a:p>
            <a:r>
              <a:rPr lang="en-US"/>
              <a:t>Scenario: From Compliance to Coherence</a:t>
            </a:r>
          </a:p>
        </p:txBody>
      </p:sp>
      <p:graphicFrame>
        <p:nvGraphicFramePr>
          <p:cNvPr id="8" name="Content Placeholder 7">
            <a:extLst>
              <a:ext uri="{FF2B5EF4-FFF2-40B4-BE49-F238E27FC236}">
                <a16:creationId xmlns:a16="http://schemas.microsoft.com/office/drawing/2014/main" id="{E148D699-A5C1-0B47-3587-02224947E4D5}"/>
              </a:ext>
              <a:ext uri="{C183D7F6-B498-43B3-948B-1728B52AA6E4}">
                <adec:decorative xmlns:adec="http://schemas.microsoft.com/office/drawing/2017/decorative" val="1"/>
              </a:ext>
            </a:extLst>
          </p:cNvPr>
          <p:cNvGraphicFramePr>
            <a:graphicFrameLocks noGrp="1"/>
          </p:cNvGraphicFramePr>
          <p:nvPr>
            <p:ph sz="half" idx="2"/>
            <p:extLst>
              <p:ext uri="{D42A27DB-BD31-4B8C-83A1-F6EECF244321}">
                <p14:modId xmlns:p14="http://schemas.microsoft.com/office/powerpoint/2010/main" val="2865776402"/>
              </p:ext>
            </p:extLst>
          </p:nvPr>
        </p:nvGraphicFramePr>
        <p:xfrm>
          <a:off x="504967" y="952499"/>
          <a:ext cx="11290793" cy="49693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0FE395ED-D198-EC57-897F-1215786CAC84}"/>
              </a:ext>
            </a:extLst>
          </p:cNvPr>
          <p:cNvSpPr>
            <a:spLocks noGrp="1"/>
          </p:cNvSpPr>
          <p:nvPr>
            <p:ph type="sldNum" sz="quarter" idx="12"/>
          </p:nvPr>
        </p:nvSpPr>
        <p:spPr/>
        <p:txBody>
          <a:bodyPr/>
          <a:lstStyle/>
          <a:p>
            <a:fld id="{99A20822-4A49-4D36-86E3-300BA48D3F00}" type="slidenum">
              <a:rPr lang="en-US" smtClean="0"/>
              <a:pPr/>
              <a:t>26</a:t>
            </a:fld>
            <a:endParaRPr lang="en-US"/>
          </a:p>
        </p:txBody>
      </p:sp>
    </p:spTree>
    <p:extLst>
      <p:ext uri="{BB962C8B-B14F-4D97-AF65-F5344CB8AC3E}">
        <p14:creationId xmlns:p14="http://schemas.microsoft.com/office/powerpoint/2010/main" val="14196239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07C553-D656-27AA-606D-8A13192517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372201-C307-FD08-E1E5-0E61A92D75B8}"/>
              </a:ext>
            </a:extLst>
          </p:cNvPr>
          <p:cNvSpPr>
            <a:spLocks noGrp="1"/>
          </p:cNvSpPr>
          <p:nvPr>
            <p:ph type="title"/>
          </p:nvPr>
        </p:nvSpPr>
        <p:spPr/>
        <p:txBody>
          <a:bodyPr/>
          <a:lstStyle/>
          <a:p>
            <a:r>
              <a:rPr lang="en-US"/>
              <a:t>Scenario: From Compliance to Coherence</a:t>
            </a:r>
          </a:p>
        </p:txBody>
      </p:sp>
      <p:sp>
        <p:nvSpPr>
          <p:cNvPr id="6" name="Content Placeholder 5">
            <a:extLst>
              <a:ext uri="{FF2B5EF4-FFF2-40B4-BE49-F238E27FC236}">
                <a16:creationId xmlns:a16="http://schemas.microsoft.com/office/drawing/2014/main" id="{5F92719E-E49E-C7B3-3613-EE3512B9D86C}"/>
              </a:ext>
            </a:extLst>
          </p:cNvPr>
          <p:cNvSpPr>
            <a:spLocks noGrp="1"/>
          </p:cNvSpPr>
          <p:nvPr>
            <p:ph sz="half" idx="2"/>
          </p:nvPr>
        </p:nvSpPr>
        <p:spPr>
          <a:xfrm>
            <a:off x="4747564" y="1280160"/>
            <a:ext cx="7048195" cy="4563291"/>
          </a:xfrm>
        </p:spPr>
        <p:txBody>
          <a:bodyPr/>
          <a:lstStyle/>
          <a:p>
            <a:pPr marL="0" indent="0" algn="ctr">
              <a:buNone/>
            </a:pPr>
            <a:r>
              <a:rPr lang="en-US" b="1" kern="0">
                <a:solidFill>
                  <a:srgbClr val="000000"/>
                </a:solidFill>
                <a:ea typeface="Open Sans"/>
                <a:cs typeface="Open Sans"/>
              </a:rPr>
              <a:t>You</a:t>
            </a:r>
            <a:r>
              <a:rPr lang="en-US" kern="0">
                <a:solidFill>
                  <a:srgbClr val="000000"/>
                </a:solidFill>
                <a:ea typeface="Open Sans"/>
                <a:cs typeface="Open Sans"/>
              </a:rPr>
              <a:t> must decide how to </a:t>
            </a:r>
            <a:r>
              <a:rPr lang="en-US" b="1" kern="0">
                <a:solidFill>
                  <a:srgbClr val="000000"/>
                </a:solidFill>
                <a:ea typeface="Open Sans"/>
                <a:cs typeface="Open Sans"/>
              </a:rPr>
              <a:t>shift from management to leadership</a:t>
            </a:r>
            <a:r>
              <a:rPr lang="en-US" kern="0">
                <a:solidFill>
                  <a:srgbClr val="000000"/>
                </a:solidFill>
                <a:ea typeface="Open Sans"/>
                <a:cs typeface="Open Sans"/>
              </a:rPr>
              <a:t> by strengthening system conditions that support:</a:t>
            </a:r>
          </a:p>
          <a:p>
            <a:endParaRPr lang="en-US"/>
          </a:p>
        </p:txBody>
      </p:sp>
      <p:sp>
        <p:nvSpPr>
          <p:cNvPr id="3" name="Slide Number Placeholder 2">
            <a:extLst>
              <a:ext uri="{FF2B5EF4-FFF2-40B4-BE49-F238E27FC236}">
                <a16:creationId xmlns:a16="http://schemas.microsoft.com/office/drawing/2014/main" id="{DC227149-2AC6-CC12-FF65-B482AD244717}"/>
              </a:ext>
            </a:extLst>
          </p:cNvPr>
          <p:cNvSpPr>
            <a:spLocks noGrp="1"/>
          </p:cNvSpPr>
          <p:nvPr>
            <p:ph type="sldNum" sz="quarter" idx="12"/>
          </p:nvPr>
        </p:nvSpPr>
        <p:spPr/>
        <p:txBody>
          <a:bodyPr/>
          <a:lstStyle/>
          <a:p>
            <a:fld id="{99A20822-4A49-4D36-86E3-300BA48D3F00}" type="slidenum">
              <a:rPr lang="en-US" smtClean="0"/>
              <a:pPr/>
              <a:t>27</a:t>
            </a:fld>
            <a:endParaRPr lang="en-US"/>
          </a:p>
        </p:txBody>
      </p:sp>
      <p:sp>
        <p:nvSpPr>
          <p:cNvPr id="5" name="Rectangle: Rounded Corners 4">
            <a:extLst>
              <a:ext uri="{FF2B5EF4-FFF2-40B4-BE49-F238E27FC236}">
                <a16:creationId xmlns:a16="http://schemas.microsoft.com/office/drawing/2014/main" id="{A74EB149-D179-CA9E-B547-978FA3849670}"/>
              </a:ext>
            </a:extLst>
          </p:cNvPr>
          <p:cNvSpPr/>
          <p:nvPr/>
        </p:nvSpPr>
        <p:spPr>
          <a:xfrm>
            <a:off x="380999" y="1280160"/>
            <a:ext cx="4023360" cy="4590074"/>
          </a:xfrm>
          <a:prstGeom prst="roundRect">
            <a:avLst>
              <a:gd name="adj" fmla="val 9123"/>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Aft>
                <a:spcPts val="1200"/>
              </a:spcAft>
              <a:defRPr/>
            </a:pPr>
            <a:r>
              <a:rPr lang="en-US" sz="2000" kern="0">
                <a:solidFill>
                  <a:srgbClr val="000000"/>
                </a:solidFill>
                <a:ea typeface="Open Sans"/>
                <a:cs typeface="Open Sans"/>
              </a:rPr>
              <a:t>At the same time, </a:t>
            </a:r>
            <a:r>
              <a:rPr lang="en-US" sz="2000" b="1" kern="0">
                <a:solidFill>
                  <a:srgbClr val="000000"/>
                </a:solidFill>
                <a:ea typeface="Open Sans"/>
                <a:cs typeface="Open Sans"/>
              </a:rPr>
              <a:t>staff turnover has increased, </a:t>
            </a:r>
            <a:r>
              <a:rPr lang="en-US" sz="2000" kern="0">
                <a:solidFill>
                  <a:srgbClr val="000000"/>
                </a:solidFill>
                <a:ea typeface="Open Sans"/>
                <a:cs typeface="Open Sans"/>
              </a:rPr>
              <a:t>and providers report </a:t>
            </a:r>
            <a:r>
              <a:rPr lang="en-US" sz="2000" b="1" kern="0">
                <a:solidFill>
                  <a:srgbClr val="000000"/>
                </a:solidFill>
                <a:ea typeface="Open Sans"/>
                <a:cs typeface="Open Sans"/>
              </a:rPr>
              <a:t>limited access</a:t>
            </a:r>
            <a:r>
              <a:rPr lang="en-US" sz="2000" kern="0">
                <a:solidFill>
                  <a:srgbClr val="000000"/>
                </a:solidFill>
                <a:ea typeface="Open Sans"/>
                <a:cs typeface="Open Sans"/>
              </a:rPr>
              <a:t> to coaching, reflective supervision, and professional learning opportunities.</a:t>
            </a:r>
            <a:endParaRPr lang="en-US" kern="0">
              <a:solidFill>
                <a:srgbClr val="000000"/>
              </a:solidFill>
              <a:ea typeface="Open Sans"/>
              <a:cs typeface="Open Sans"/>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900" i="0" u="none" strike="noStrike" kern="0" cap="none" spc="0" normalizeH="0" baseline="0" noProof="0">
                <a:ln>
                  <a:noFill/>
                </a:ln>
                <a:solidFill>
                  <a:srgbClr val="000000"/>
                </a:solidFill>
                <a:effectLst/>
                <a:uLnTx/>
                <a:uFillTx/>
                <a:ea typeface="Open Sans"/>
                <a:cs typeface="Open Sans"/>
              </a:rPr>
              <a:t>As the local program leader, you are accountable for </a:t>
            </a:r>
            <a:r>
              <a:rPr kumimoji="0" lang="en-US" sz="1900" b="1" i="0" u="none" strike="noStrike" kern="0" cap="none" spc="0" normalizeH="0" baseline="0" noProof="0">
                <a:ln>
                  <a:noFill/>
                </a:ln>
                <a:solidFill>
                  <a:srgbClr val="000000"/>
                </a:solidFill>
                <a:effectLst/>
                <a:uLnTx/>
                <a:uFillTx/>
                <a:ea typeface="Open Sans"/>
                <a:cs typeface="Open Sans"/>
              </a:rPr>
              <a:t>high-quality Part C service delivery</a:t>
            </a:r>
            <a:r>
              <a:rPr kumimoji="0" lang="en-US" sz="1900" i="0" u="none" strike="noStrike" kern="0" cap="none" spc="0" normalizeH="0" baseline="0" noProof="0">
                <a:ln>
                  <a:noFill/>
                </a:ln>
                <a:solidFill>
                  <a:srgbClr val="000000"/>
                </a:solidFill>
                <a:effectLst/>
                <a:uLnTx/>
                <a:uFillTx/>
                <a:ea typeface="Open Sans"/>
                <a:cs typeface="Open Sans"/>
              </a:rPr>
              <a:t>, not just compliance. A</a:t>
            </a:r>
            <a:r>
              <a:rPr lang="en-US" sz="1900" kern="0" err="1">
                <a:solidFill>
                  <a:srgbClr val="000000"/>
                </a:solidFill>
                <a:ea typeface="Open Sans"/>
                <a:cs typeface="Open Sans"/>
              </a:rPr>
              <a:t>lthough</a:t>
            </a:r>
            <a:r>
              <a:rPr lang="en-US" sz="1900" kern="0">
                <a:solidFill>
                  <a:srgbClr val="000000"/>
                </a:solidFill>
                <a:ea typeface="Open Sans"/>
                <a:cs typeface="Open Sans"/>
              </a:rPr>
              <a:t> you cannot directly observe most services, you can influence individual provider practices.</a:t>
            </a:r>
            <a:endParaRPr kumimoji="0" lang="en-US" sz="1900" i="0" u="none" strike="noStrike" kern="0" cap="none" spc="0" normalizeH="0" baseline="0" noProof="0">
              <a:ln>
                <a:noFill/>
              </a:ln>
              <a:solidFill>
                <a:srgbClr val="000000"/>
              </a:solidFill>
              <a:effectLst/>
              <a:uLnTx/>
              <a:uFillTx/>
              <a:ea typeface="Open Sans"/>
              <a:cs typeface="Open Sans"/>
            </a:endParaRPr>
          </a:p>
        </p:txBody>
      </p:sp>
      <p:graphicFrame>
        <p:nvGraphicFramePr>
          <p:cNvPr id="9" name="Diagram 8">
            <a:extLst>
              <a:ext uri="{FF2B5EF4-FFF2-40B4-BE49-F238E27FC236}">
                <a16:creationId xmlns:a16="http://schemas.microsoft.com/office/drawing/2014/main" id="{223FED51-053F-469D-DF3A-345DED0D8F2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53447010"/>
              </p:ext>
            </p:extLst>
          </p:nvPr>
        </p:nvGraphicFramePr>
        <p:xfrm>
          <a:off x="4764937" y="2401446"/>
          <a:ext cx="7013448" cy="28903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732512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3C3B57-F40A-6745-27BD-0235671532D9}"/>
              </a:ext>
            </a:extLst>
          </p:cNvPr>
          <p:cNvSpPr>
            <a:spLocks noGrp="1"/>
          </p:cNvSpPr>
          <p:nvPr>
            <p:ph type="sldNum" sz="quarter" idx="11"/>
          </p:nvPr>
        </p:nvSpPr>
        <p:spPr/>
        <p:txBody>
          <a:bodyPr/>
          <a:lstStyle/>
          <a:p>
            <a:fld id="{99A20822-4A49-4D36-86E3-300BA48D3F00}" type="slidenum">
              <a:rPr lang="en-US" smtClean="0"/>
              <a:pPr/>
              <a:t>28</a:t>
            </a:fld>
            <a:endParaRPr lang="en-US"/>
          </a:p>
        </p:txBody>
      </p:sp>
      <p:sp>
        <p:nvSpPr>
          <p:cNvPr id="5" name="Content Placeholder 4">
            <a:extLst>
              <a:ext uri="{FF2B5EF4-FFF2-40B4-BE49-F238E27FC236}">
                <a16:creationId xmlns:a16="http://schemas.microsoft.com/office/drawing/2014/main" id="{2499C7CF-FE78-B6D0-B2BE-97A88A343C4A}"/>
              </a:ext>
            </a:extLst>
          </p:cNvPr>
          <p:cNvSpPr>
            <a:spLocks noGrp="1"/>
          </p:cNvSpPr>
          <p:nvPr>
            <p:ph sz="quarter" idx="15"/>
          </p:nvPr>
        </p:nvSpPr>
        <p:spPr>
          <a:xfrm>
            <a:off x="1725613" y="1536700"/>
            <a:ext cx="10069512" cy="4589463"/>
          </a:xfrm>
          <a:prstGeom prst="roundRect">
            <a:avLst>
              <a:gd name="adj" fmla="val 9123"/>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lvl="0" indent="0">
              <a:buNone/>
            </a:pPr>
            <a:r>
              <a:rPr lang="en-US" sz="2600">
                <a:solidFill>
                  <a:schemeClr val="tx1"/>
                </a:solidFill>
              </a:rPr>
              <a:t>As the Part C leader in the scenario, what are your responsibilities related to the following: </a:t>
            </a:r>
          </a:p>
          <a:p>
            <a:pPr marL="742950" lvl="1" indent="-285750">
              <a:buFont typeface="Arial" panose="020B0604020202020204" pitchFamily="34" charset="0"/>
              <a:buChar char="•"/>
            </a:pPr>
            <a:r>
              <a:rPr lang="en-US" sz="2600">
                <a:solidFill>
                  <a:schemeClr val="tx1"/>
                </a:solidFill>
              </a:rPr>
              <a:t>Service quality across </a:t>
            </a:r>
            <a:r>
              <a:rPr lang="en-US" sz="2600" b="1">
                <a:solidFill>
                  <a:schemeClr val="tx1"/>
                </a:solidFill>
              </a:rPr>
              <a:t>multiple</a:t>
            </a:r>
            <a:r>
              <a:rPr lang="en-US" sz="2600">
                <a:solidFill>
                  <a:schemeClr val="tx1"/>
                </a:solidFill>
              </a:rPr>
              <a:t> providers?</a:t>
            </a:r>
          </a:p>
          <a:p>
            <a:pPr marL="742950" lvl="1" indent="-285750">
              <a:buFont typeface="Arial" panose="020B0604020202020204" pitchFamily="34" charset="0"/>
              <a:buChar char="•"/>
            </a:pPr>
            <a:r>
              <a:rPr lang="en-US" sz="2600">
                <a:solidFill>
                  <a:schemeClr val="tx1"/>
                </a:solidFill>
              </a:rPr>
              <a:t>Ensuring IFSPs reflect family </a:t>
            </a:r>
            <a:r>
              <a:rPr lang="en-US" sz="2600" b="1">
                <a:solidFill>
                  <a:schemeClr val="tx1"/>
                </a:solidFill>
              </a:rPr>
              <a:t>priorities</a:t>
            </a:r>
            <a:r>
              <a:rPr lang="en-US" sz="2600">
                <a:solidFill>
                  <a:schemeClr val="tx1"/>
                </a:solidFill>
              </a:rPr>
              <a:t>, culture, and strengths?</a:t>
            </a:r>
          </a:p>
          <a:p>
            <a:pPr marL="742950" lvl="1" indent="-285750">
              <a:buFont typeface="Arial" panose="020B0604020202020204" pitchFamily="34" charset="0"/>
              <a:buChar char="•"/>
            </a:pPr>
            <a:r>
              <a:rPr lang="en-US" sz="2600">
                <a:solidFill>
                  <a:schemeClr val="tx1"/>
                </a:solidFill>
              </a:rPr>
              <a:t>Supporting </a:t>
            </a:r>
            <a:r>
              <a:rPr lang="en-US" sz="2600" b="1">
                <a:solidFill>
                  <a:schemeClr val="tx1"/>
                </a:solidFill>
              </a:rPr>
              <a:t>implementation, </a:t>
            </a:r>
            <a:r>
              <a:rPr lang="en-US" sz="2600">
                <a:solidFill>
                  <a:schemeClr val="tx1"/>
                </a:solidFill>
              </a:rPr>
              <a:t>not just development, </a:t>
            </a:r>
            <a:br>
              <a:rPr lang="en-US" sz="2600">
                <a:solidFill>
                  <a:schemeClr val="tx1"/>
                </a:solidFill>
              </a:rPr>
            </a:br>
            <a:r>
              <a:rPr lang="en-US" sz="2600">
                <a:solidFill>
                  <a:schemeClr val="tx1"/>
                </a:solidFill>
              </a:rPr>
              <a:t>of IFSPs?</a:t>
            </a:r>
          </a:p>
          <a:p>
            <a:pPr marL="0" lvl="0" indent="0">
              <a:buNone/>
            </a:pPr>
            <a:r>
              <a:rPr lang="en-US" sz="2600" b="1">
                <a:solidFill>
                  <a:schemeClr val="tx1"/>
                </a:solidFill>
              </a:rPr>
              <a:t>In the chat, answer the following question.</a:t>
            </a:r>
          </a:p>
          <a:p>
            <a:pPr>
              <a:spcBef>
                <a:spcPts val="600"/>
              </a:spcBef>
            </a:pPr>
            <a:r>
              <a:rPr lang="en-US" sz="2600">
                <a:solidFill>
                  <a:schemeClr val="tx1"/>
                </a:solidFill>
              </a:rPr>
              <a:t>Which of these responsibilities require system-level leadership rather than provider-level corrections?</a:t>
            </a:r>
          </a:p>
        </p:txBody>
      </p:sp>
      <p:sp>
        <p:nvSpPr>
          <p:cNvPr id="9" name="Title 1">
            <a:extLst>
              <a:ext uri="{FF2B5EF4-FFF2-40B4-BE49-F238E27FC236}">
                <a16:creationId xmlns:a16="http://schemas.microsoft.com/office/drawing/2014/main" id="{37C14F8D-FC7A-EDE5-D3F9-48C3278D0CA9}"/>
              </a:ext>
            </a:extLst>
          </p:cNvPr>
          <p:cNvSpPr>
            <a:spLocks noGrp="1"/>
          </p:cNvSpPr>
          <p:nvPr>
            <p:ph type="title"/>
          </p:nvPr>
        </p:nvSpPr>
        <p:spPr>
          <a:xfrm>
            <a:off x="1650954" y="248838"/>
            <a:ext cx="10069551" cy="1107996"/>
          </a:xfrm>
        </p:spPr>
        <p:txBody>
          <a:bodyPr/>
          <a:lstStyle/>
          <a:p>
            <a:r>
              <a:rPr lang="en-US"/>
              <a:t>Thoughts to Consider: Leadership Responsibilities</a:t>
            </a:r>
          </a:p>
        </p:txBody>
      </p:sp>
    </p:spTree>
    <p:extLst>
      <p:ext uri="{BB962C8B-B14F-4D97-AF65-F5344CB8AC3E}">
        <p14:creationId xmlns:p14="http://schemas.microsoft.com/office/powerpoint/2010/main" val="35936754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9B0DD3-B869-FAB0-9674-9A0CCA96F1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DAC936-D705-1E00-D4DA-FF473D0BDCBE}"/>
              </a:ext>
            </a:extLst>
          </p:cNvPr>
          <p:cNvSpPr>
            <a:spLocks noGrp="1"/>
          </p:cNvSpPr>
          <p:nvPr>
            <p:ph type="title"/>
          </p:nvPr>
        </p:nvSpPr>
        <p:spPr/>
        <p:txBody>
          <a:bodyPr/>
          <a:lstStyle/>
          <a:p>
            <a:r>
              <a:rPr lang="en-US"/>
              <a:t>Key Takeaways</a:t>
            </a:r>
          </a:p>
        </p:txBody>
      </p:sp>
      <p:graphicFrame>
        <p:nvGraphicFramePr>
          <p:cNvPr id="6" name="Content Placeholder 5">
            <a:extLst>
              <a:ext uri="{FF2B5EF4-FFF2-40B4-BE49-F238E27FC236}">
                <a16:creationId xmlns:a16="http://schemas.microsoft.com/office/drawing/2014/main" id="{B5BC4B06-C5FD-2A24-8B12-9F610C81B107}"/>
              </a:ext>
              <a:ext uri="{C183D7F6-B498-43B3-948B-1728B52AA6E4}">
                <adec:decorative xmlns:adec="http://schemas.microsoft.com/office/drawing/2017/decorative" val="1"/>
              </a:ext>
            </a:extLst>
          </p:cNvPr>
          <p:cNvGraphicFramePr>
            <a:graphicFrameLocks noGrp="1"/>
          </p:cNvGraphicFramePr>
          <p:nvPr>
            <p:ph sz="quarter" idx="15"/>
            <p:extLst>
              <p:ext uri="{D42A27DB-BD31-4B8C-83A1-F6EECF244321}">
                <p14:modId xmlns:p14="http://schemas.microsoft.com/office/powerpoint/2010/main" val="393363283"/>
              </p:ext>
            </p:extLst>
          </p:nvPr>
        </p:nvGraphicFramePr>
        <p:xfrm>
          <a:off x="381000" y="1280160"/>
          <a:ext cx="11414760" cy="45632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id="{CC110637-4D3B-2C10-4BA2-6C69EF97053C}"/>
              </a:ext>
            </a:extLst>
          </p:cNvPr>
          <p:cNvSpPr>
            <a:spLocks noGrp="1"/>
          </p:cNvSpPr>
          <p:nvPr>
            <p:ph type="sldNum" sz="quarter" idx="14"/>
          </p:nvPr>
        </p:nvSpPr>
        <p:spPr/>
        <p:txBody>
          <a:bodyPr/>
          <a:lstStyle/>
          <a:p>
            <a:fld id="{99A20822-4A49-4D36-86E3-300BA48D3F00}" type="slidenum">
              <a:rPr lang="en-US" smtClean="0"/>
              <a:pPr/>
              <a:t>29</a:t>
            </a:fld>
            <a:endParaRPr lang="en-US"/>
          </a:p>
        </p:txBody>
      </p:sp>
    </p:spTree>
    <p:extLst>
      <p:ext uri="{BB962C8B-B14F-4D97-AF65-F5344CB8AC3E}">
        <p14:creationId xmlns:p14="http://schemas.microsoft.com/office/powerpoint/2010/main" val="2477206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597E41-6739-D75A-3221-B9E990354B5F}"/>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550AAE36-6DFF-F227-A5DA-2D3386020FC7}"/>
              </a:ext>
            </a:extLst>
          </p:cNvPr>
          <p:cNvSpPr>
            <a:spLocks noGrp="1"/>
          </p:cNvSpPr>
          <p:nvPr>
            <p:ph type="title"/>
          </p:nvPr>
        </p:nvSpPr>
        <p:spPr/>
        <p:txBody>
          <a:bodyPr/>
          <a:lstStyle/>
          <a:p>
            <a:r>
              <a:rPr lang="en-US"/>
              <a:t>Today's Norms</a:t>
            </a:r>
          </a:p>
        </p:txBody>
      </p:sp>
      <p:sp>
        <p:nvSpPr>
          <p:cNvPr id="8" name="Content Placeholder 7">
            <a:extLst>
              <a:ext uri="{FF2B5EF4-FFF2-40B4-BE49-F238E27FC236}">
                <a16:creationId xmlns:a16="http://schemas.microsoft.com/office/drawing/2014/main" id="{13A4FF18-02B6-E358-74AD-7B27502966F5}"/>
              </a:ext>
            </a:extLst>
          </p:cNvPr>
          <p:cNvSpPr>
            <a:spLocks noGrp="1"/>
          </p:cNvSpPr>
          <p:nvPr>
            <p:ph sz="quarter" idx="15"/>
          </p:nvPr>
        </p:nvSpPr>
        <p:spPr>
          <a:xfrm>
            <a:off x="381000" y="1280160"/>
            <a:ext cx="11399520" cy="4563291"/>
          </a:xfrm>
        </p:spPr>
        <p:txBody>
          <a:bodyPr>
            <a:noAutofit/>
          </a:bodyPr>
          <a:lstStyle/>
          <a:p>
            <a:pPr marL="342900" indent="-342900">
              <a:buFont typeface="Arial" panose="020B0604020202020204" pitchFamily="34" charset="0"/>
              <a:buChar char="•"/>
            </a:pPr>
            <a:r>
              <a:rPr lang="en-US" b="1">
                <a:solidFill>
                  <a:schemeClr val="accent2"/>
                </a:solidFill>
              </a:rPr>
              <a:t>Honor Strengths and Differences: </a:t>
            </a:r>
            <a:r>
              <a:rPr lang="en-US"/>
              <a:t>Recognize and value the experiences, perspectives, and expertise participants bring to the table.</a:t>
            </a:r>
          </a:p>
          <a:p>
            <a:pPr marL="342900" indent="-342900">
              <a:buFont typeface="Arial" panose="020B0604020202020204" pitchFamily="34" charset="0"/>
              <a:buChar char="•"/>
            </a:pPr>
            <a:r>
              <a:rPr lang="en-US" b="1">
                <a:solidFill>
                  <a:schemeClr val="accent2"/>
                </a:solidFill>
              </a:rPr>
              <a:t>Engage Actively and Respectfully: </a:t>
            </a:r>
            <a:r>
              <a:rPr lang="en-US"/>
              <a:t>Listen with intention, speak with purpose, and contribute constructively to foster a collaborative environment.</a:t>
            </a:r>
          </a:p>
          <a:p>
            <a:pPr marL="342900" indent="-342900">
              <a:buFont typeface="Arial" panose="020B0604020202020204" pitchFamily="34" charset="0"/>
              <a:buChar char="•"/>
            </a:pPr>
            <a:r>
              <a:rPr lang="en-US" b="1">
                <a:solidFill>
                  <a:schemeClr val="accent2"/>
                </a:solidFill>
              </a:rPr>
              <a:t>Assume Positive Intent: </a:t>
            </a:r>
            <a:r>
              <a:rPr lang="en-US"/>
              <a:t>Approach discussions with curiosity and compassion to promote a safe space for learning and sharing.</a:t>
            </a:r>
          </a:p>
          <a:p>
            <a:pPr marL="342900" indent="-342900">
              <a:buFont typeface="Arial" panose="020B0604020202020204" pitchFamily="34" charset="0"/>
              <a:buChar char="•"/>
            </a:pPr>
            <a:r>
              <a:rPr lang="en-US" b="1">
                <a:solidFill>
                  <a:schemeClr val="accent2"/>
                </a:solidFill>
              </a:rPr>
              <a:t>Stay Solution-Focused: </a:t>
            </a:r>
            <a:r>
              <a:rPr lang="en-US"/>
              <a:t>Prioritize actionable feedback and ideas that support continuous improvement of tools and understanding of the Individuals with Disabilities Education Act (IDEA).</a:t>
            </a:r>
          </a:p>
          <a:p>
            <a:pPr marL="342900" indent="-342900">
              <a:buFont typeface="Arial" panose="020B0604020202020204" pitchFamily="34" charset="0"/>
              <a:buChar char="•"/>
            </a:pPr>
            <a:r>
              <a:rPr lang="en-US" b="1">
                <a:solidFill>
                  <a:schemeClr val="accent2"/>
                </a:solidFill>
              </a:rPr>
              <a:t>Share the Mic: </a:t>
            </a:r>
            <a:r>
              <a:rPr lang="en-US"/>
              <a:t>Balance participation to ensure that all voices are heard </a:t>
            </a:r>
            <a:br>
              <a:rPr lang="en-US"/>
            </a:br>
            <a:r>
              <a:rPr lang="en-US"/>
              <a:t>and valued.</a:t>
            </a:r>
          </a:p>
        </p:txBody>
      </p:sp>
      <p:sp>
        <p:nvSpPr>
          <p:cNvPr id="5" name="Slide Number Placeholder 4">
            <a:extLst>
              <a:ext uri="{FF2B5EF4-FFF2-40B4-BE49-F238E27FC236}">
                <a16:creationId xmlns:a16="http://schemas.microsoft.com/office/drawing/2014/main" id="{E736BB99-0A52-E6EF-28CC-1E9182C5E176}"/>
              </a:ext>
            </a:extLst>
          </p:cNvPr>
          <p:cNvSpPr>
            <a:spLocks noGrp="1"/>
          </p:cNvSpPr>
          <p:nvPr>
            <p:ph type="sldNum" sz="quarter" idx="14"/>
          </p:nvPr>
        </p:nvSpPr>
        <p:spPr/>
        <p:txBody>
          <a:bodyPr/>
          <a:lstStyle/>
          <a:p>
            <a:fld id="{99A20822-4A49-4D36-86E3-300BA48D3F00}" type="slidenum">
              <a:rPr lang="en-US" smtClean="0"/>
              <a:pPr/>
              <a:t>3</a:t>
            </a:fld>
            <a:endParaRPr lang="en-US"/>
          </a:p>
        </p:txBody>
      </p:sp>
    </p:spTree>
    <p:extLst>
      <p:ext uri="{BB962C8B-B14F-4D97-AF65-F5344CB8AC3E}">
        <p14:creationId xmlns:p14="http://schemas.microsoft.com/office/powerpoint/2010/main" val="27684403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9FC7BF-45E6-04FF-9592-8631A0D1BB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48A280-CF55-0F6B-2D0E-17ED1BF54E46}"/>
              </a:ext>
            </a:extLst>
          </p:cNvPr>
          <p:cNvSpPr>
            <a:spLocks noGrp="1"/>
          </p:cNvSpPr>
          <p:nvPr>
            <p:ph type="ctrTitle"/>
          </p:nvPr>
        </p:nvSpPr>
        <p:spPr>
          <a:xfrm>
            <a:off x="381000" y="1714263"/>
            <a:ext cx="7902778" cy="1995394"/>
          </a:xfrm>
        </p:spPr>
        <p:txBody>
          <a:bodyPr/>
          <a:lstStyle/>
          <a:p>
            <a:r>
              <a:rPr lang="en-US"/>
              <a:t>Independent Activity and Next Steps</a:t>
            </a:r>
          </a:p>
        </p:txBody>
      </p:sp>
      <p:sp>
        <p:nvSpPr>
          <p:cNvPr id="4" name="Slide Number Placeholder 3">
            <a:extLst>
              <a:ext uri="{FF2B5EF4-FFF2-40B4-BE49-F238E27FC236}">
                <a16:creationId xmlns:a16="http://schemas.microsoft.com/office/drawing/2014/main" id="{AFFB77E0-7FCC-62EF-169C-6548FFAEB794}"/>
              </a:ext>
            </a:extLst>
          </p:cNvPr>
          <p:cNvSpPr>
            <a:spLocks noGrp="1"/>
          </p:cNvSpPr>
          <p:nvPr>
            <p:ph type="sldNum" sz="quarter" idx="11"/>
          </p:nvPr>
        </p:nvSpPr>
        <p:spPr/>
        <p:txBody>
          <a:bodyPr/>
          <a:lstStyle/>
          <a:p>
            <a:fld id="{99A20822-4A49-4D36-86E3-300BA48D3F00}" type="slidenum">
              <a:rPr lang="en-US" smtClean="0"/>
              <a:pPr/>
              <a:t>30</a:t>
            </a:fld>
            <a:endParaRPr lang="en-US"/>
          </a:p>
        </p:txBody>
      </p:sp>
    </p:spTree>
    <p:extLst>
      <p:ext uri="{BB962C8B-B14F-4D97-AF65-F5344CB8AC3E}">
        <p14:creationId xmlns:p14="http://schemas.microsoft.com/office/powerpoint/2010/main" val="24392318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8F1CB-C503-809C-2BA7-E7429931F110}"/>
              </a:ext>
            </a:extLst>
          </p:cNvPr>
          <p:cNvSpPr>
            <a:spLocks noGrp="1"/>
          </p:cNvSpPr>
          <p:nvPr>
            <p:ph type="title"/>
          </p:nvPr>
        </p:nvSpPr>
        <p:spPr>
          <a:xfrm>
            <a:off x="419278" y="166856"/>
            <a:ext cx="7040880" cy="1107996"/>
          </a:xfrm>
        </p:spPr>
        <p:txBody>
          <a:bodyPr/>
          <a:lstStyle/>
          <a:p>
            <a:r>
              <a:rPr lang="en-US"/>
              <a:t>Independent Activity</a:t>
            </a:r>
          </a:p>
        </p:txBody>
      </p:sp>
      <p:sp>
        <p:nvSpPr>
          <p:cNvPr id="4" name="Slide Number Placeholder 3">
            <a:extLst>
              <a:ext uri="{FF2B5EF4-FFF2-40B4-BE49-F238E27FC236}">
                <a16:creationId xmlns:a16="http://schemas.microsoft.com/office/drawing/2014/main" id="{0F9FBAF6-0E61-412E-6FF2-33808CB8A627}"/>
              </a:ext>
            </a:extLst>
          </p:cNvPr>
          <p:cNvSpPr>
            <a:spLocks noGrp="1"/>
          </p:cNvSpPr>
          <p:nvPr>
            <p:ph type="sldNum" sz="quarter" idx="12"/>
          </p:nvPr>
        </p:nvSpPr>
        <p:spPr/>
        <p:txBody>
          <a:bodyPr/>
          <a:lstStyle/>
          <a:p>
            <a:fld id="{99A20822-4A49-4D36-86E3-300BA48D3F00}" type="slidenum">
              <a:rPr lang="en-US" smtClean="0"/>
              <a:t>31</a:t>
            </a:fld>
            <a:endParaRPr lang="en-US"/>
          </a:p>
        </p:txBody>
      </p:sp>
      <p:sp>
        <p:nvSpPr>
          <p:cNvPr id="8" name="Rectangle 1">
            <a:extLst>
              <a:ext uri="{FF2B5EF4-FFF2-40B4-BE49-F238E27FC236}">
                <a16:creationId xmlns:a16="http://schemas.microsoft.com/office/drawing/2014/main" id="{534FD3A7-E230-DA97-1215-9E7BEC13984E}"/>
              </a:ext>
            </a:extLst>
          </p:cNvPr>
          <p:cNvSpPr>
            <a:spLocks noGrp="1" noChangeArrowheads="1"/>
          </p:cNvSpPr>
          <p:nvPr>
            <p:ph type="body" sz="quarter" idx="16"/>
          </p:nvPr>
        </p:nvSpPr>
        <p:spPr bwMode="auto">
          <a:xfrm>
            <a:off x="1485464" y="5583148"/>
            <a:ext cx="922107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sng" strike="noStrike" cap="none" normalizeH="0" baseline="0" dirty="0">
                <a:ln>
                  <a:noFill/>
                </a:ln>
                <a:solidFill>
                  <a:schemeClr val="tx1"/>
                </a:solidFill>
                <a:effectLst/>
                <a:latin typeface="Arial" panose="020B0604020202020204" pitchFamily="34" charset="0"/>
                <a:hlinkClick r:id="rId3"/>
              </a:rPr>
              <a:t>Learning Block 3 Activity: Clarifying Leadership Responsibilities Across Service Delivery</a:t>
            </a:r>
            <a:endParaRPr kumimoji="0" lang="en-US" altLang="en-US" sz="1800" b="0" i="0" u="sng" strike="noStrike" cap="none" normalizeH="0" baseline="0" dirty="0">
              <a:ln>
                <a:noFill/>
              </a:ln>
              <a:solidFill>
                <a:schemeClr val="tx1"/>
              </a:solidFill>
              <a:effectLst/>
              <a:latin typeface="Arial" panose="020B0604020202020204" pitchFamily="34" charset="0"/>
            </a:endParaRPr>
          </a:p>
        </p:txBody>
      </p:sp>
      <p:pic>
        <p:nvPicPr>
          <p:cNvPr id="5" name="Picture 4">
            <a:extLst>
              <a:ext uri="{FF2B5EF4-FFF2-40B4-BE49-F238E27FC236}">
                <a16:creationId xmlns:a16="http://schemas.microsoft.com/office/drawing/2014/main" id="{C93AE3CB-6E1A-16FC-8ACA-DF495CA9283B}"/>
              </a:ext>
            </a:extLst>
          </p:cNvPr>
          <p:cNvPicPr>
            <a:picLocks noChangeAspect="1"/>
          </p:cNvPicPr>
          <p:nvPr/>
        </p:nvPicPr>
        <p:blipFill>
          <a:blip r:embed="rId4">
            <a:extLst>
              <a:ext uri="{28A0092B-C50C-407E-A947-70E740481C1C}">
                <a14:useLocalDpi xmlns:a14="http://schemas.microsoft.com/office/drawing/2010/main" val="0"/>
              </a:ext>
            </a:extLst>
          </a:blip>
          <a:srcRect l="4196" t="2186" r="1893" b="5790"/>
          <a:stretch>
            <a:fillRect/>
          </a:stretch>
        </p:blipFill>
        <p:spPr>
          <a:xfrm>
            <a:off x="5895474" y="1498109"/>
            <a:ext cx="5071311" cy="3814010"/>
          </a:xfrm>
          <a:prstGeom prst="rect">
            <a:avLst/>
          </a:prstGeom>
          <a:ln>
            <a:solidFill>
              <a:schemeClr val="accent1"/>
            </a:solidFill>
          </a:ln>
        </p:spPr>
      </p:pic>
      <p:pic>
        <p:nvPicPr>
          <p:cNvPr id="1028" name="Picture 4">
            <a:extLst>
              <a:ext uri="{FF2B5EF4-FFF2-40B4-BE49-F238E27FC236}">
                <a16:creationId xmlns:a16="http://schemas.microsoft.com/office/drawing/2014/main" id="{2AAED669-FFC2-9E0C-E81E-D9682FA863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2701" y="1562246"/>
            <a:ext cx="3685736" cy="3685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80480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ACB2EF-F463-9676-3077-6D2302F9AA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60B872-EBCF-AA73-9B85-2B6B7E6DC30D}"/>
              </a:ext>
            </a:extLst>
          </p:cNvPr>
          <p:cNvSpPr>
            <a:spLocks noGrp="1"/>
          </p:cNvSpPr>
          <p:nvPr>
            <p:ph type="title"/>
          </p:nvPr>
        </p:nvSpPr>
        <p:spPr/>
        <p:txBody>
          <a:bodyPr/>
          <a:lstStyle/>
          <a:p>
            <a:r>
              <a:rPr lang="en-US">
                <a:solidFill>
                  <a:schemeClr val="accent2"/>
                </a:solidFill>
              </a:rPr>
              <a:t>Leadership Practices for Local Leaders Implementing Part C Programs </a:t>
            </a:r>
          </a:p>
        </p:txBody>
      </p:sp>
      <p:sp>
        <p:nvSpPr>
          <p:cNvPr id="3" name="Slide Number Placeholder 2">
            <a:extLst>
              <a:ext uri="{FF2B5EF4-FFF2-40B4-BE49-F238E27FC236}">
                <a16:creationId xmlns:a16="http://schemas.microsoft.com/office/drawing/2014/main" id="{B12E2319-93C3-6625-B000-E552905E9CFA}"/>
              </a:ext>
            </a:extLst>
          </p:cNvPr>
          <p:cNvSpPr>
            <a:spLocks noGrp="1"/>
          </p:cNvSpPr>
          <p:nvPr>
            <p:ph type="sldNum" sz="quarter" idx="14"/>
          </p:nvPr>
        </p:nvSpPr>
        <p:spPr/>
        <p:txBody>
          <a:bodyPr/>
          <a:lstStyle/>
          <a:p>
            <a:fld id="{99A20822-4A49-4D36-86E3-300BA48D3F00}" type="slidenum">
              <a:rPr lang="en-US" smtClean="0"/>
              <a:pPr/>
              <a:t>32</a:t>
            </a:fld>
            <a:endParaRPr lang="en-US"/>
          </a:p>
        </p:txBody>
      </p:sp>
      <p:sp>
        <p:nvSpPr>
          <p:cNvPr id="6" name="Text Placeholder 3">
            <a:extLst>
              <a:ext uri="{FF2B5EF4-FFF2-40B4-BE49-F238E27FC236}">
                <a16:creationId xmlns:a16="http://schemas.microsoft.com/office/drawing/2014/main" id="{D7B88F7F-FC33-6C0B-5ACE-1CD6CDC93F65}"/>
              </a:ext>
              <a:ext uri="{C183D7F6-B498-43B3-948B-1728B52AA6E4}">
                <adec:decorative xmlns:adec="http://schemas.microsoft.com/office/drawing/2017/decorative" val="1"/>
              </a:ext>
            </a:extLst>
          </p:cNvPr>
          <p:cNvSpPr txBox="1">
            <a:spLocks/>
          </p:cNvSpPr>
          <p:nvPr/>
        </p:nvSpPr>
        <p:spPr>
          <a:xfrm>
            <a:off x="731157" y="6072267"/>
            <a:ext cx="11229703" cy="322137"/>
          </a:xfrm>
          <a:prstGeom prst="rect">
            <a:avLst/>
          </a:prstGeom>
        </p:spPr>
        <p:txBody>
          <a:bodyPr/>
          <a:lstStyle>
            <a:lvl1pPr marL="320040" marR="0" indent="-320040" algn="l" defTabSz="685800" rtl="0" eaLnBrk="1" fontAlgn="auto" latinLnBrk="0" hangingPunct="1">
              <a:lnSpc>
                <a:spcPct val="100000"/>
              </a:lnSpc>
              <a:spcBef>
                <a:spcPts val="1800"/>
              </a:spcBef>
              <a:spcAft>
                <a:spcPts val="0"/>
              </a:spcAft>
              <a:buClr>
                <a:schemeClr val="tx1"/>
              </a:buClr>
              <a:buSzPct val="100000"/>
              <a:buFont typeface="Times New Roman" panose="02020603050405020304" pitchFamily="18" charset="0"/>
              <a:buChar char="•"/>
              <a:tabLst/>
              <a:defRPr sz="2400" b="0" i="0" kern="1200">
                <a:solidFill>
                  <a:schemeClr val="tx2"/>
                </a:solidFill>
                <a:latin typeface="+mn-lt"/>
                <a:ea typeface="Calibri"/>
                <a:cs typeface="Calibri"/>
              </a:defRPr>
            </a:lvl1pPr>
            <a:lvl2pPr marL="64008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400" b="0" i="0" kern="1200">
                <a:solidFill>
                  <a:schemeClr val="tx2"/>
                </a:solidFill>
                <a:latin typeface="+mn-lt"/>
                <a:ea typeface="Calibri"/>
                <a:cs typeface="Calibri"/>
              </a:defRPr>
            </a:lvl2pPr>
            <a:lvl3pPr marL="100584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400" b="0" i="0" kern="1200">
                <a:solidFill>
                  <a:schemeClr val="tx2"/>
                </a:solidFill>
                <a:latin typeface="+mn-lt"/>
                <a:ea typeface="Calibri"/>
                <a:cs typeface="Calibri"/>
              </a:defRPr>
            </a:lvl3pPr>
            <a:lvl4pPr marL="1325880" marR="0" indent="-320040" algn="l" defTabSz="685800" rtl="0" eaLnBrk="1" fontAlgn="auto" latinLnBrk="0" hangingPunct="1">
              <a:lnSpc>
                <a:spcPct val="100000"/>
              </a:lnSpc>
              <a:spcBef>
                <a:spcPts val="600"/>
              </a:spcBef>
              <a:spcAft>
                <a:spcPts val="0"/>
              </a:spcAft>
              <a:buClr>
                <a:schemeClr val="tx1"/>
              </a:buClr>
              <a:buSzPct val="110000"/>
              <a:buFont typeface="Calibri" panose="020F0502020204030204" pitchFamily="34" charset="0"/>
              <a:buChar char="◦"/>
              <a:tabLst/>
              <a:defRPr sz="2400" b="0" i="0" kern="1200">
                <a:solidFill>
                  <a:schemeClr val="tx2"/>
                </a:solidFill>
                <a:latin typeface="+mn-lt"/>
                <a:ea typeface="Calibri"/>
                <a:cs typeface="Calibri"/>
              </a:defRPr>
            </a:lvl4pPr>
            <a:lvl5pPr marL="164592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400" b="0" i="0" kern="1200">
                <a:solidFill>
                  <a:schemeClr val="tx2"/>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en-US" sz="1100"/>
          </a:p>
        </p:txBody>
      </p:sp>
      <p:pic>
        <p:nvPicPr>
          <p:cNvPr id="12" name="Picture 11">
            <a:extLst>
              <a:ext uri="{FF2B5EF4-FFF2-40B4-BE49-F238E27FC236}">
                <a16:creationId xmlns:a16="http://schemas.microsoft.com/office/drawing/2014/main" id="{F636D391-478A-6DCA-4EA7-63484A7D3294}"/>
              </a:ext>
            </a:extLst>
          </p:cNvPr>
          <p:cNvPicPr>
            <a:picLocks noChangeAspect="1"/>
          </p:cNvPicPr>
          <p:nvPr/>
        </p:nvPicPr>
        <p:blipFill>
          <a:blip r:embed="rId3"/>
          <a:stretch>
            <a:fillRect/>
          </a:stretch>
        </p:blipFill>
        <p:spPr>
          <a:xfrm>
            <a:off x="731157" y="1107996"/>
            <a:ext cx="10729685" cy="5125339"/>
          </a:xfrm>
          <a:prstGeom prst="rect">
            <a:avLst/>
          </a:prstGeom>
          <a:ln>
            <a:solidFill>
              <a:schemeClr val="accent1"/>
            </a:solidFill>
          </a:ln>
        </p:spPr>
      </p:pic>
    </p:spTree>
    <p:extLst>
      <p:ext uri="{BB962C8B-B14F-4D97-AF65-F5344CB8AC3E}">
        <p14:creationId xmlns:p14="http://schemas.microsoft.com/office/powerpoint/2010/main" val="12311882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7D224-8ADE-AA97-D876-AFEFCE483F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347DE5-AD58-D61B-8479-09C8CAA4B5A0}"/>
              </a:ext>
            </a:extLst>
          </p:cNvPr>
          <p:cNvSpPr>
            <a:spLocks noGrp="1"/>
          </p:cNvSpPr>
          <p:nvPr>
            <p:ph type="title"/>
          </p:nvPr>
        </p:nvSpPr>
        <p:spPr>
          <a:xfrm>
            <a:off x="396240" y="13648"/>
            <a:ext cx="11399520" cy="1107996"/>
          </a:xfrm>
        </p:spPr>
        <p:txBody>
          <a:bodyPr/>
          <a:lstStyle/>
          <a:p>
            <a:r>
              <a:rPr lang="en-US"/>
              <a:t>Leadership Practices for Local Leaders Implementing Part C Programs (Cont.)</a:t>
            </a:r>
            <a:endParaRPr lang="en-US">
              <a:solidFill>
                <a:schemeClr val="accent2"/>
              </a:solidFill>
            </a:endParaRPr>
          </a:p>
        </p:txBody>
      </p:sp>
      <p:sp>
        <p:nvSpPr>
          <p:cNvPr id="3" name="Slide Number Placeholder 2">
            <a:extLst>
              <a:ext uri="{FF2B5EF4-FFF2-40B4-BE49-F238E27FC236}">
                <a16:creationId xmlns:a16="http://schemas.microsoft.com/office/drawing/2014/main" id="{F9ADE903-9E55-63EF-FE09-7BDE13ADE978}"/>
              </a:ext>
            </a:extLst>
          </p:cNvPr>
          <p:cNvSpPr>
            <a:spLocks noGrp="1"/>
          </p:cNvSpPr>
          <p:nvPr>
            <p:ph type="sldNum" sz="quarter" idx="14"/>
          </p:nvPr>
        </p:nvSpPr>
        <p:spPr/>
        <p:txBody>
          <a:bodyPr/>
          <a:lstStyle/>
          <a:p>
            <a:fld id="{99A20822-4A49-4D36-86E3-300BA48D3F00}" type="slidenum">
              <a:rPr lang="en-US" smtClean="0"/>
              <a:pPr/>
              <a:t>33</a:t>
            </a:fld>
            <a:endParaRPr lang="en-US"/>
          </a:p>
        </p:txBody>
      </p:sp>
      <p:sp>
        <p:nvSpPr>
          <p:cNvPr id="6" name="Text Placeholder 3">
            <a:extLst>
              <a:ext uri="{FF2B5EF4-FFF2-40B4-BE49-F238E27FC236}">
                <a16:creationId xmlns:a16="http://schemas.microsoft.com/office/drawing/2014/main" id="{506B63C0-CA6A-7348-A9CC-194ADE067E85}"/>
              </a:ext>
              <a:ext uri="{C183D7F6-B498-43B3-948B-1728B52AA6E4}">
                <adec:decorative xmlns:adec="http://schemas.microsoft.com/office/drawing/2017/decorative" val="1"/>
              </a:ext>
            </a:extLst>
          </p:cNvPr>
          <p:cNvSpPr txBox="1">
            <a:spLocks/>
          </p:cNvSpPr>
          <p:nvPr/>
        </p:nvSpPr>
        <p:spPr>
          <a:xfrm>
            <a:off x="731157" y="6072267"/>
            <a:ext cx="11229703" cy="322137"/>
          </a:xfrm>
          <a:prstGeom prst="rect">
            <a:avLst/>
          </a:prstGeom>
        </p:spPr>
        <p:txBody>
          <a:bodyPr/>
          <a:lstStyle>
            <a:lvl1pPr marL="320040" marR="0" indent="-320040" algn="l" defTabSz="685800" rtl="0" eaLnBrk="1" fontAlgn="auto" latinLnBrk="0" hangingPunct="1">
              <a:lnSpc>
                <a:spcPct val="100000"/>
              </a:lnSpc>
              <a:spcBef>
                <a:spcPts val="1800"/>
              </a:spcBef>
              <a:spcAft>
                <a:spcPts val="0"/>
              </a:spcAft>
              <a:buClr>
                <a:schemeClr val="tx1"/>
              </a:buClr>
              <a:buSzPct val="100000"/>
              <a:buFont typeface="Times New Roman" panose="02020603050405020304" pitchFamily="18" charset="0"/>
              <a:buChar char="•"/>
              <a:tabLst/>
              <a:defRPr sz="2400" b="0" i="0" kern="1200">
                <a:solidFill>
                  <a:schemeClr val="tx2"/>
                </a:solidFill>
                <a:latin typeface="+mn-lt"/>
                <a:ea typeface="Calibri"/>
                <a:cs typeface="Calibri"/>
              </a:defRPr>
            </a:lvl1pPr>
            <a:lvl2pPr marL="64008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400" b="0" i="0" kern="1200">
                <a:solidFill>
                  <a:schemeClr val="tx2"/>
                </a:solidFill>
                <a:latin typeface="+mn-lt"/>
                <a:ea typeface="Calibri"/>
                <a:cs typeface="Calibri"/>
              </a:defRPr>
            </a:lvl2pPr>
            <a:lvl3pPr marL="100584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400" b="0" i="0" kern="1200">
                <a:solidFill>
                  <a:schemeClr val="tx2"/>
                </a:solidFill>
                <a:latin typeface="+mn-lt"/>
                <a:ea typeface="Calibri"/>
                <a:cs typeface="Calibri"/>
              </a:defRPr>
            </a:lvl3pPr>
            <a:lvl4pPr marL="1325880" marR="0" indent="-320040" algn="l" defTabSz="685800" rtl="0" eaLnBrk="1" fontAlgn="auto" latinLnBrk="0" hangingPunct="1">
              <a:lnSpc>
                <a:spcPct val="100000"/>
              </a:lnSpc>
              <a:spcBef>
                <a:spcPts val="600"/>
              </a:spcBef>
              <a:spcAft>
                <a:spcPts val="0"/>
              </a:spcAft>
              <a:buClr>
                <a:schemeClr val="tx1"/>
              </a:buClr>
              <a:buSzPct val="110000"/>
              <a:buFont typeface="Calibri" panose="020F0502020204030204" pitchFamily="34" charset="0"/>
              <a:buChar char="◦"/>
              <a:tabLst/>
              <a:defRPr sz="2400" b="0" i="0" kern="1200">
                <a:solidFill>
                  <a:schemeClr val="tx2"/>
                </a:solidFill>
                <a:latin typeface="+mn-lt"/>
                <a:ea typeface="Calibri"/>
                <a:cs typeface="Calibri"/>
              </a:defRPr>
            </a:lvl4pPr>
            <a:lvl5pPr marL="164592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400" b="0" i="0" kern="1200">
                <a:solidFill>
                  <a:schemeClr val="tx2"/>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en-US" sz="1100"/>
          </a:p>
        </p:txBody>
      </p:sp>
      <p:pic>
        <p:nvPicPr>
          <p:cNvPr id="10" name="Picture 9">
            <a:extLst>
              <a:ext uri="{FF2B5EF4-FFF2-40B4-BE49-F238E27FC236}">
                <a16:creationId xmlns:a16="http://schemas.microsoft.com/office/drawing/2014/main" id="{8856471E-3B94-2CB2-0049-F8409F3EDA80}"/>
              </a:ext>
            </a:extLst>
          </p:cNvPr>
          <p:cNvPicPr>
            <a:picLocks noChangeAspect="1"/>
          </p:cNvPicPr>
          <p:nvPr/>
        </p:nvPicPr>
        <p:blipFill>
          <a:blip r:embed="rId3"/>
          <a:stretch>
            <a:fillRect/>
          </a:stretch>
        </p:blipFill>
        <p:spPr>
          <a:xfrm>
            <a:off x="534571" y="1121644"/>
            <a:ext cx="10926271" cy="4950623"/>
          </a:xfrm>
          <a:prstGeom prst="rect">
            <a:avLst/>
          </a:prstGeom>
          <a:ln>
            <a:solidFill>
              <a:schemeClr val="accent1"/>
            </a:solidFill>
          </a:ln>
        </p:spPr>
      </p:pic>
    </p:spTree>
    <p:extLst>
      <p:ext uri="{BB962C8B-B14F-4D97-AF65-F5344CB8AC3E}">
        <p14:creationId xmlns:p14="http://schemas.microsoft.com/office/powerpoint/2010/main" val="18139818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0A27CB-D8F5-88FE-32B1-CA210FD27F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6D136E-29D7-DC9B-417F-D74B1A9F9EDB}"/>
              </a:ext>
            </a:extLst>
          </p:cNvPr>
          <p:cNvSpPr>
            <a:spLocks noGrp="1"/>
          </p:cNvSpPr>
          <p:nvPr>
            <p:ph type="title"/>
          </p:nvPr>
        </p:nvSpPr>
        <p:spPr/>
        <p:txBody>
          <a:bodyPr/>
          <a:lstStyle/>
          <a:p>
            <a:r>
              <a:rPr lang="en-US"/>
              <a:t>Leadership Practices for Local Leaders Implementing Part C Programs (Cont.)</a:t>
            </a:r>
            <a:endParaRPr lang="en-US">
              <a:solidFill>
                <a:schemeClr val="accent2"/>
              </a:solidFill>
            </a:endParaRPr>
          </a:p>
        </p:txBody>
      </p:sp>
      <p:graphicFrame>
        <p:nvGraphicFramePr>
          <p:cNvPr id="5" name="Content Placeholder 4">
            <a:extLst>
              <a:ext uri="{FF2B5EF4-FFF2-40B4-BE49-F238E27FC236}">
                <a16:creationId xmlns:a16="http://schemas.microsoft.com/office/drawing/2014/main" id="{254FD4FE-0508-F8B0-12E0-25EE9F18EB68}"/>
              </a:ext>
              <a:ext uri="{C183D7F6-B498-43B3-948B-1728B52AA6E4}">
                <adec:decorative xmlns:adec="http://schemas.microsoft.com/office/drawing/2017/decorative" val="1"/>
              </a:ext>
            </a:extLst>
          </p:cNvPr>
          <p:cNvGraphicFramePr>
            <a:graphicFrameLocks noGrp="1"/>
          </p:cNvGraphicFramePr>
          <p:nvPr>
            <p:ph sz="quarter" idx="15"/>
            <p:extLst>
              <p:ext uri="{D42A27DB-BD31-4B8C-83A1-F6EECF244321}">
                <p14:modId xmlns:p14="http://schemas.microsoft.com/office/powerpoint/2010/main" val="1122847767"/>
              </p:ext>
            </p:extLst>
          </p:nvPr>
        </p:nvGraphicFramePr>
        <p:xfrm>
          <a:off x="396240" y="1227180"/>
          <a:ext cx="11399521" cy="8267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FFDF11F7-094A-ED37-50E1-57CD7B6038DF}"/>
              </a:ext>
            </a:extLst>
          </p:cNvPr>
          <p:cNvSpPr>
            <a:spLocks noGrp="1"/>
          </p:cNvSpPr>
          <p:nvPr>
            <p:ph type="sldNum" sz="quarter" idx="14"/>
          </p:nvPr>
        </p:nvSpPr>
        <p:spPr/>
        <p:txBody>
          <a:bodyPr/>
          <a:lstStyle/>
          <a:p>
            <a:fld id="{99A20822-4A49-4D36-86E3-300BA48D3F00}" type="slidenum">
              <a:rPr lang="en-US" smtClean="0"/>
              <a:pPr/>
              <a:t>34</a:t>
            </a:fld>
            <a:endParaRPr lang="en-US"/>
          </a:p>
        </p:txBody>
      </p:sp>
      <p:sp>
        <p:nvSpPr>
          <p:cNvPr id="6" name="Text Placeholder 3">
            <a:extLst>
              <a:ext uri="{FF2B5EF4-FFF2-40B4-BE49-F238E27FC236}">
                <a16:creationId xmlns:a16="http://schemas.microsoft.com/office/drawing/2014/main" id="{9036E37F-8465-EEAD-FDC4-6948FE973DF4}"/>
              </a:ext>
              <a:ext uri="{C183D7F6-B498-43B3-948B-1728B52AA6E4}">
                <adec:decorative xmlns:adec="http://schemas.microsoft.com/office/drawing/2017/decorative" val="1"/>
              </a:ext>
            </a:extLst>
          </p:cNvPr>
          <p:cNvSpPr txBox="1">
            <a:spLocks/>
          </p:cNvSpPr>
          <p:nvPr/>
        </p:nvSpPr>
        <p:spPr>
          <a:xfrm>
            <a:off x="731157" y="6072267"/>
            <a:ext cx="11229703" cy="322137"/>
          </a:xfrm>
          <a:prstGeom prst="rect">
            <a:avLst/>
          </a:prstGeom>
        </p:spPr>
        <p:txBody>
          <a:bodyPr/>
          <a:lstStyle>
            <a:lvl1pPr marL="320040" marR="0" indent="-320040" algn="l" defTabSz="685800" rtl="0" eaLnBrk="1" fontAlgn="auto" latinLnBrk="0" hangingPunct="1">
              <a:lnSpc>
                <a:spcPct val="100000"/>
              </a:lnSpc>
              <a:spcBef>
                <a:spcPts val="1800"/>
              </a:spcBef>
              <a:spcAft>
                <a:spcPts val="0"/>
              </a:spcAft>
              <a:buClr>
                <a:schemeClr val="tx1"/>
              </a:buClr>
              <a:buSzPct val="100000"/>
              <a:buFont typeface="Times New Roman" panose="02020603050405020304" pitchFamily="18" charset="0"/>
              <a:buChar char="•"/>
              <a:tabLst/>
              <a:defRPr sz="2400" b="0" i="0" kern="1200">
                <a:solidFill>
                  <a:schemeClr val="tx2"/>
                </a:solidFill>
                <a:latin typeface="+mn-lt"/>
                <a:ea typeface="Calibri"/>
                <a:cs typeface="Calibri"/>
              </a:defRPr>
            </a:lvl1pPr>
            <a:lvl2pPr marL="64008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400" b="0" i="0" kern="1200">
                <a:solidFill>
                  <a:schemeClr val="tx2"/>
                </a:solidFill>
                <a:latin typeface="+mn-lt"/>
                <a:ea typeface="Calibri"/>
                <a:cs typeface="Calibri"/>
              </a:defRPr>
            </a:lvl2pPr>
            <a:lvl3pPr marL="100584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400" b="0" i="0" kern="1200">
                <a:solidFill>
                  <a:schemeClr val="tx2"/>
                </a:solidFill>
                <a:latin typeface="+mn-lt"/>
                <a:ea typeface="Calibri"/>
                <a:cs typeface="Calibri"/>
              </a:defRPr>
            </a:lvl3pPr>
            <a:lvl4pPr marL="1325880" marR="0" indent="-320040" algn="l" defTabSz="685800" rtl="0" eaLnBrk="1" fontAlgn="auto" latinLnBrk="0" hangingPunct="1">
              <a:lnSpc>
                <a:spcPct val="100000"/>
              </a:lnSpc>
              <a:spcBef>
                <a:spcPts val="600"/>
              </a:spcBef>
              <a:spcAft>
                <a:spcPts val="0"/>
              </a:spcAft>
              <a:buClr>
                <a:schemeClr val="tx1"/>
              </a:buClr>
              <a:buSzPct val="110000"/>
              <a:buFont typeface="Calibri" panose="020F0502020204030204" pitchFamily="34" charset="0"/>
              <a:buChar char="◦"/>
              <a:tabLst/>
              <a:defRPr sz="2400" b="0" i="0" kern="1200">
                <a:solidFill>
                  <a:schemeClr val="tx2"/>
                </a:solidFill>
                <a:latin typeface="+mn-lt"/>
                <a:ea typeface="Calibri"/>
                <a:cs typeface="Calibri"/>
              </a:defRPr>
            </a:lvl4pPr>
            <a:lvl5pPr marL="164592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400" b="0" i="0" kern="1200">
                <a:solidFill>
                  <a:schemeClr val="tx2"/>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en-US" sz="1100"/>
          </a:p>
        </p:txBody>
      </p:sp>
      <p:pic>
        <p:nvPicPr>
          <p:cNvPr id="10" name="Picture 9">
            <a:extLst>
              <a:ext uri="{FF2B5EF4-FFF2-40B4-BE49-F238E27FC236}">
                <a16:creationId xmlns:a16="http://schemas.microsoft.com/office/drawing/2014/main" id="{1733E258-5BDD-F61B-6534-8BC590B6589C}"/>
              </a:ext>
            </a:extLst>
          </p:cNvPr>
          <p:cNvPicPr>
            <a:picLocks noChangeAspect="1"/>
          </p:cNvPicPr>
          <p:nvPr/>
        </p:nvPicPr>
        <p:blipFill>
          <a:blip r:embed="rId8"/>
          <a:stretch>
            <a:fillRect/>
          </a:stretch>
        </p:blipFill>
        <p:spPr>
          <a:xfrm>
            <a:off x="731156" y="1142681"/>
            <a:ext cx="10705877" cy="4929586"/>
          </a:xfrm>
          <a:prstGeom prst="rect">
            <a:avLst/>
          </a:prstGeom>
          <a:ln>
            <a:solidFill>
              <a:schemeClr val="accent1"/>
            </a:solidFill>
          </a:ln>
        </p:spPr>
      </p:pic>
    </p:spTree>
    <p:extLst>
      <p:ext uri="{BB962C8B-B14F-4D97-AF65-F5344CB8AC3E}">
        <p14:creationId xmlns:p14="http://schemas.microsoft.com/office/powerpoint/2010/main" val="14410709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1D1885-1399-10A6-8DBB-AAFE8517B1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073404-27F2-6B26-4D45-043210044276}"/>
              </a:ext>
            </a:extLst>
          </p:cNvPr>
          <p:cNvSpPr>
            <a:spLocks noGrp="1"/>
          </p:cNvSpPr>
          <p:nvPr>
            <p:ph type="title"/>
          </p:nvPr>
        </p:nvSpPr>
        <p:spPr/>
        <p:txBody>
          <a:bodyPr/>
          <a:lstStyle/>
          <a:p>
            <a:r>
              <a:rPr lang="en-US"/>
              <a:t>Leadership Practices Reflection </a:t>
            </a:r>
            <a:endParaRPr lang="en-US">
              <a:solidFill>
                <a:schemeClr val="accent2"/>
              </a:solidFill>
            </a:endParaRPr>
          </a:p>
        </p:txBody>
      </p:sp>
      <p:sp>
        <p:nvSpPr>
          <p:cNvPr id="3" name="Slide Number Placeholder 2">
            <a:extLst>
              <a:ext uri="{FF2B5EF4-FFF2-40B4-BE49-F238E27FC236}">
                <a16:creationId xmlns:a16="http://schemas.microsoft.com/office/drawing/2014/main" id="{64E3F515-09C9-C20B-77B4-BD44F26FFD8B}"/>
              </a:ext>
            </a:extLst>
          </p:cNvPr>
          <p:cNvSpPr>
            <a:spLocks noGrp="1"/>
          </p:cNvSpPr>
          <p:nvPr>
            <p:ph type="sldNum" sz="quarter" idx="14"/>
          </p:nvPr>
        </p:nvSpPr>
        <p:spPr/>
        <p:txBody>
          <a:bodyPr/>
          <a:lstStyle/>
          <a:p>
            <a:fld id="{99A20822-4A49-4D36-86E3-300BA48D3F00}" type="slidenum">
              <a:rPr lang="en-US" smtClean="0"/>
              <a:pPr/>
              <a:t>35</a:t>
            </a:fld>
            <a:endParaRPr lang="en-US"/>
          </a:p>
        </p:txBody>
      </p:sp>
      <p:sp>
        <p:nvSpPr>
          <p:cNvPr id="4" name="Text Placeholder 3">
            <a:extLst>
              <a:ext uri="{FF2B5EF4-FFF2-40B4-BE49-F238E27FC236}">
                <a16:creationId xmlns:a16="http://schemas.microsoft.com/office/drawing/2014/main" id="{7BED616F-1DE3-1A98-EBEB-86F570882A4B}"/>
              </a:ext>
              <a:ext uri="{C183D7F6-B498-43B3-948B-1728B52AA6E4}">
                <adec:decorative xmlns:adec="http://schemas.microsoft.com/office/drawing/2017/decorative" val="1"/>
              </a:ext>
            </a:extLst>
          </p:cNvPr>
          <p:cNvSpPr txBox="1">
            <a:spLocks/>
          </p:cNvSpPr>
          <p:nvPr/>
        </p:nvSpPr>
        <p:spPr>
          <a:xfrm>
            <a:off x="731157" y="6072267"/>
            <a:ext cx="11229703" cy="322137"/>
          </a:xfrm>
          <a:prstGeom prst="rect">
            <a:avLst/>
          </a:prstGeom>
        </p:spPr>
        <p:txBody>
          <a:bodyPr/>
          <a:lstStyle>
            <a:lvl1pPr marL="320040" marR="0" indent="-320040" algn="l" defTabSz="685800" rtl="0" eaLnBrk="1" fontAlgn="auto" latinLnBrk="0" hangingPunct="1">
              <a:lnSpc>
                <a:spcPct val="100000"/>
              </a:lnSpc>
              <a:spcBef>
                <a:spcPts val="1800"/>
              </a:spcBef>
              <a:spcAft>
                <a:spcPts val="0"/>
              </a:spcAft>
              <a:buClr>
                <a:schemeClr val="tx1"/>
              </a:buClr>
              <a:buSzPct val="100000"/>
              <a:buFont typeface="Times New Roman" panose="02020603050405020304" pitchFamily="18" charset="0"/>
              <a:buChar char="•"/>
              <a:tabLst/>
              <a:defRPr sz="2400" b="0" i="0" kern="1200">
                <a:solidFill>
                  <a:schemeClr val="tx2"/>
                </a:solidFill>
                <a:latin typeface="+mn-lt"/>
                <a:ea typeface="Calibri"/>
                <a:cs typeface="Calibri"/>
              </a:defRPr>
            </a:lvl1pPr>
            <a:lvl2pPr marL="64008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400" b="0" i="0" kern="1200">
                <a:solidFill>
                  <a:schemeClr val="tx2"/>
                </a:solidFill>
                <a:latin typeface="+mn-lt"/>
                <a:ea typeface="Calibri"/>
                <a:cs typeface="Calibri"/>
              </a:defRPr>
            </a:lvl2pPr>
            <a:lvl3pPr marL="100584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400" b="0" i="0" kern="1200">
                <a:solidFill>
                  <a:schemeClr val="tx2"/>
                </a:solidFill>
                <a:latin typeface="+mn-lt"/>
                <a:ea typeface="Calibri"/>
                <a:cs typeface="Calibri"/>
              </a:defRPr>
            </a:lvl3pPr>
            <a:lvl4pPr marL="1325880" marR="0" indent="-320040" algn="l" defTabSz="685800" rtl="0" eaLnBrk="1" fontAlgn="auto" latinLnBrk="0" hangingPunct="1">
              <a:lnSpc>
                <a:spcPct val="100000"/>
              </a:lnSpc>
              <a:spcBef>
                <a:spcPts val="600"/>
              </a:spcBef>
              <a:spcAft>
                <a:spcPts val="0"/>
              </a:spcAft>
              <a:buClr>
                <a:schemeClr val="tx1"/>
              </a:buClr>
              <a:buSzPct val="110000"/>
              <a:buFont typeface="Calibri" panose="020F0502020204030204" pitchFamily="34" charset="0"/>
              <a:buChar char="◦"/>
              <a:tabLst/>
              <a:defRPr sz="2400" b="0" i="0" kern="1200">
                <a:solidFill>
                  <a:schemeClr val="tx2"/>
                </a:solidFill>
                <a:latin typeface="+mn-lt"/>
                <a:ea typeface="Calibri"/>
                <a:cs typeface="Calibri"/>
              </a:defRPr>
            </a:lvl4pPr>
            <a:lvl5pPr marL="164592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400" b="0" i="0" kern="1200">
                <a:solidFill>
                  <a:schemeClr val="tx2"/>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en-US" sz="1100"/>
          </a:p>
        </p:txBody>
      </p:sp>
      <p:pic>
        <p:nvPicPr>
          <p:cNvPr id="9" name="Picture 8">
            <a:extLst>
              <a:ext uri="{FF2B5EF4-FFF2-40B4-BE49-F238E27FC236}">
                <a16:creationId xmlns:a16="http://schemas.microsoft.com/office/drawing/2014/main" id="{519698DC-984B-7FB8-C455-45C8A43CA825}"/>
              </a:ext>
            </a:extLst>
          </p:cNvPr>
          <p:cNvPicPr>
            <a:picLocks noChangeAspect="1"/>
          </p:cNvPicPr>
          <p:nvPr/>
        </p:nvPicPr>
        <p:blipFill>
          <a:blip r:embed="rId3"/>
          <a:stretch>
            <a:fillRect/>
          </a:stretch>
        </p:blipFill>
        <p:spPr>
          <a:xfrm>
            <a:off x="604911" y="1322363"/>
            <a:ext cx="10424160" cy="4923692"/>
          </a:xfrm>
          <a:prstGeom prst="rect">
            <a:avLst/>
          </a:prstGeom>
        </p:spPr>
      </p:pic>
    </p:spTree>
    <p:extLst>
      <p:ext uri="{BB962C8B-B14F-4D97-AF65-F5344CB8AC3E}">
        <p14:creationId xmlns:p14="http://schemas.microsoft.com/office/powerpoint/2010/main" val="6469633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716BEC7-9C42-25DC-227D-E2D2DF6DEBEF}"/>
              </a:ext>
            </a:extLst>
          </p:cNvPr>
          <p:cNvSpPr>
            <a:spLocks noGrp="1"/>
          </p:cNvSpPr>
          <p:nvPr>
            <p:ph sz="half" idx="1"/>
          </p:nvPr>
        </p:nvSpPr>
        <p:spPr>
          <a:xfrm>
            <a:off x="101600" y="1631757"/>
            <a:ext cx="5994399" cy="4667907"/>
          </a:xfrm>
        </p:spPr>
        <p:txBody>
          <a:bodyPr>
            <a:normAutofit/>
          </a:bodyPr>
          <a:lstStyle/>
          <a:p>
            <a:r>
              <a:rPr lang="en-US"/>
              <a:t>Consider the strategies we discussed and the leadership checklist as a resource. </a:t>
            </a:r>
          </a:p>
          <a:p>
            <a:pPr lvl="1"/>
            <a:r>
              <a:rPr lang="en-US" b="1"/>
              <a:t>Step 1: </a:t>
            </a:r>
            <a:r>
              <a:rPr lang="en-US"/>
              <a:t>Review and complete the leadership checklist, noting evidence where applicable. </a:t>
            </a:r>
          </a:p>
          <a:p>
            <a:pPr lvl="1"/>
            <a:r>
              <a:rPr lang="en-US" b="1"/>
              <a:t>Step 2: </a:t>
            </a:r>
            <a:r>
              <a:rPr lang="en-US"/>
              <a:t>Complete the Reflection and Action Planning section.</a:t>
            </a:r>
          </a:p>
          <a:p>
            <a:pPr lvl="1"/>
            <a:r>
              <a:rPr lang="en-US" b="1"/>
              <a:t>Step 3: </a:t>
            </a:r>
            <a:r>
              <a:rPr lang="en-US"/>
              <a:t>Upload the completed form using the link provided</a:t>
            </a:r>
            <a:r>
              <a:rPr lang="en-US" i="1"/>
              <a:t>.</a:t>
            </a:r>
          </a:p>
          <a:p>
            <a:endParaRPr lang="en-US"/>
          </a:p>
          <a:p>
            <a:endParaRPr lang="en-US"/>
          </a:p>
        </p:txBody>
      </p:sp>
      <p:sp>
        <p:nvSpPr>
          <p:cNvPr id="5" name="Slide Number Placeholder 4">
            <a:extLst>
              <a:ext uri="{FF2B5EF4-FFF2-40B4-BE49-F238E27FC236}">
                <a16:creationId xmlns:a16="http://schemas.microsoft.com/office/drawing/2014/main" id="{E75EEF1E-A2D3-26DA-A854-B5B1D0821E78}"/>
              </a:ext>
            </a:extLst>
          </p:cNvPr>
          <p:cNvSpPr>
            <a:spLocks noGrp="1"/>
          </p:cNvSpPr>
          <p:nvPr>
            <p:ph type="sldNum" sz="quarter" idx="12"/>
          </p:nvPr>
        </p:nvSpPr>
        <p:spPr/>
        <p:txBody>
          <a:bodyPr/>
          <a:lstStyle/>
          <a:p>
            <a:fld id="{BABF4E83-61DB-418F-A99F-17BC9BB58EF6}" type="slidenum">
              <a:rPr lang="en-US" smtClean="0"/>
              <a:t>36</a:t>
            </a:fld>
            <a:endParaRPr lang="en-US"/>
          </a:p>
        </p:txBody>
      </p:sp>
      <p:sp>
        <p:nvSpPr>
          <p:cNvPr id="6" name="Title 5">
            <a:extLst>
              <a:ext uri="{FF2B5EF4-FFF2-40B4-BE49-F238E27FC236}">
                <a16:creationId xmlns:a16="http://schemas.microsoft.com/office/drawing/2014/main" id="{F9C1DC1A-C881-856E-528A-E120C65E83FD}"/>
              </a:ext>
            </a:extLst>
          </p:cNvPr>
          <p:cNvSpPr>
            <a:spLocks noGrp="1"/>
          </p:cNvSpPr>
          <p:nvPr>
            <p:ph type="title"/>
          </p:nvPr>
        </p:nvSpPr>
        <p:spPr/>
        <p:txBody>
          <a:bodyPr/>
          <a:lstStyle/>
          <a:p>
            <a:r>
              <a:rPr lang="en-US" kern="0">
                <a:ea typeface="Open Sans"/>
              </a:rPr>
              <a:t>Let's Apply Our Learning</a:t>
            </a:r>
            <a:endParaRPr lang="en-US"/>
          </a:p>
        </p:txBody>
      </p:sp>
      <p:pic>
        <p:nvPicPr>
          <p:cNvPr id="7" name="Picture 6">
            <a:extLst>
              <a:ext uri="{FF2B5EF4-FFF2-40B4-BE49-F238E27FC236}">
                <a16:creationId xmlns:a16="http://schemas.microsoft.com/office/drawing/2014/main" id="{56B23FD8-A0C6-AF37-394E-9F5C0C8B3390}"/>
              </a:ext>
            </a:extLst>
          </p:cNvPr>
          <p:cNvPicPr>
            <a:picLocks noChangeAspect="1"/>
          </p:cNvPicPr>
          <p:nvPr/>
        </p:nvPicPr>
        <p:blipFill>
          <a:blip r:embed="rId3"/>
          <a:stretch>
            <a:fillRect/>
          </a:stretch>
        </p:blipFill>
        <p:spPr>
          <a:xfrm>
            <a:off x="6629281" y="1350430"/>
            <a:ext cx="5014280" cy="3878791"/>
          </a:xfrm>
          <a:prstGeom prst="rect">
            <a:avLst/>
          </a:prstGeom>
          <a:ln>
            <a:solidFill>
              <a:schemeClr val="accent1"/>
            </a:solidFill>
          </a:ln>
        </p:spPr>
      </p:pic>
      <p:pic>
        <p:nvPicPr>
          <p:cNvPr id="3" name="Picture 2">
            <a:extLst>
              <a:ext uri="{FF2B5EF4-FFF2-40B4-BE49-F238E27FC236}">
                <a16:creationId xmlns:a16="http://schemas.microsoft.com/office/drawing/2014/main" id="{C1E02813-C302-0461-F479-783543660FB7}"/>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9457899" y="3815971"/>
            <a:ext cx="2530901" cy="2526798"/>
          </a:xfrm>
          <a:prstGeom prst="rect">
            <a:avLst/>
          </a:prstGeom>
        </p:spPr>
      </p:pic>
    </p:spTree>
    <p:extLst>
      <p:ext uri="{BB962C8B-B14F-4D97-AF65-F5344CB8AC3E}">
        <p14:creationId xmlns:p14="http://schemas.microsoft.com/office/powerpoint/2010/main" val="25655145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DFDFB9-568F-2518-A427-1D4EEC1145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7D8830-27E9-5572-862A-B7F4BED7F653}"/>
              </a:ext>
            </a:extLst>
          </p:cNvPr>
          <p:cNvSpPr>
            <a:spLocks noGrp="1"/>
          </p:cNvSpPr>
          <p:nvPr>
            <p:ph type="title"/>
          </p:nvPr>
        </p:nvSpPr>
        <p:spPr/>
        <p:txBody>
          <a:bodyPr/>
          <a:lstStyle/>
          <a:p>
            <a:r>
              <a:rPr lang="en-US"/>
              <a:t>Next Steps</a:t>
            </a:r>
          </a:p>
        </p:txBody>
      </p:sp>
      <p:sp>
        <p:nvSpPr>
          <p:cNvPr id="3" name="Content Placeholder 2">
            <a:extLst>
              <a:ext uri="{FF2B5EF4-FFF2-40B4-BE49-F238E27FC236}">
                <a16:creationId xmlns:a16="http://schemas.microsoft.com/office/drawing/2014/main" id="{5BB03B30-3C2E-9BF1-5668-123B358A9A76}"/>
              </a:ext>
            </a:extLst>
          </p:cNvPr>
          <p:cNvSpPr>
            <a:spLocks noGrp="1"/>
          </p:cNvSpPr>
          <p:nvPr>
            <p:ph sz="quarter" idx="15"/>
          </p:nvPr>
        </p:nvSpPr>
        <p:spPr/>
        <p:txBody>
          <a:bodyPr/>
          <a:lstStyle/>
          <a:p>
            <a:r>
              <a:rPr lang="en-US" b="1"/>
              <a:t>Complete the independent activity and submit the form before the Reflection Session on June 4.</a:t>
            </a:r>
          </a:p>
          <a:p>
            <a:pPr lvl="1"/>
            <a:r>
              <a:rPr lang="en-US"/>
              <a:t>Identify one leadership action to influence service quality.</a:t>
            </a:r>
          </a:p>
          <a:p>
            <a:pPr lvl="1"/>
            <a:r>
              <a:rPr lang="en-US"/>
              <a:t>Consider how to strengthen alignment across providers and partners.</a:t>
            </a:r>
          </a:p>
          <a:p>
            <a:pPr lvl="1"/>
            <a:r>
              <a:rPr lang="en-US"/>
              <a:t>Continue the conversation with peers.</a:t>
            </a:r>
          </a:p>
          <a:p>
            <a:pPr marL="0" indent="0">
              <a:buNone/>
            </a:pPr>
            <a:endParaRPr lang="en-US"/>
          </a:p>
        </p:txBody>
      </p:sp>
      <p:sp>
        <p:nvSpPr>
          <p:cNvPr id="5" name="Slide Number Placeholder 4">
            <a:extLst>
              <a:ext uri="{FF2B5EF4-FFF2-40B4-BE49-F238E27FC236}">
                <a16:creationId xmlns:a16="http://schemas.microsoft.com/office/drawing/2014/main" id="{1B5AC3BB-585D-0F9F-D9EC-24B9CD6E3236}"/>
              </a:ext>
            </a:extLst>
          </p:cNvPr>
          <p:cNvSpPr>
            <a:spLocks noGrp="1"/>
          </p:cNvSpPr>
          <p:nvPr>
            <p:ph type="sldNum" sz="quarter" idx="14"/>
          </p:nvPr>
        </p:nvSpPr>
        <p:spPr/>
        <p:txBody>
          <a:bodyPr/>
          <a:lstStyle/>
          <a:p>
            <a:fld id="{99A20822-4A49-4D36-86E3-300BA48D3F00}" type="slidenum">
              <a:rPr lang="en-US" smtClean="0"/>
              <a:pPr/>
              <a:t>37</a:t>
            </a:fld>
            <a:endParaRPr lang="en-US"/>
          </a:p>
        </p:txBody>
      </p:sp>
    </p:spTree>
    <p:extLst>
      <p:ext uri="{BB962C8B-B14F-4D97-AF65-F5344CB8AC3E}">
        <p14:creationId xmlns:p14="http://schemas.microsoft.com/office/powerpoint/2010/main" val="20604384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43A3F-9159-23B2-A86E-5B9CF8473C35}"/>
              </a:ext>
            </a:extLst>
          </p:cNvPr>
          <p:cNvSpPr>
            <a:spLocks noGrp="1"/>
          </p:cNvSpPr>
          <p:nvPr>
            <p:ph type="title"/>
          </p:nvPr>
        </p:nvSpPr>
        <p:spPr/>
        <p:txBody>
          <a:bodyPr/>
          <a:lstStyle/>
          <a:p>
            <a:r>
              <a:rPr lang="en-US"/>
              <a:t>Connect With the Lead IDEA Center </a:t>
            </a:r>
          </a:p>
        </p:txBody>
      </p:sp>
      <p:sp>
        <p:nvSpPr>
          <p:cNvPr id="5" name="Slide Number Placeholder 4">
            <a:extLst>
              <a:ext uri="{FF2B5EF4-FFF2-40B4-BE49-F238E27FC236}">
                <a16:creationId xmlns:a16="http://schemas.microsoft.com/office/drawing/2014/main" id="{3E227B29-AEAB-F543-0722-5119F35D4C0A}"/>
              </a:ext>
            </a:extLst>
          </p:cNvPr>
          <p:cNvSpPr>
            <a:spLocks noGrp="1"/>
          </p:cNvSpPr>
          <p:nvPr>
            <p:ph type="sldNum" sz="quarter" idx="14"/>
          </p:nvPr>
        </p:nvSpPr>
        <p:spPr/>
        <p:txBody>
          <a:bodyPr/>
          <a:lstStyle/>
          <a:p>
            <a:fld id="{99A20822-4A49-4D36-86E3-300BA48D3F00}" type="slidenum">
              <a:rPr lang="en-US" smtClean="0"/>
              <a:pPr/>
              <a:t>38</a:t>
            </a:fld>
            <a:endParaRPr lang="en-US"/>
          </a:p>
        </p:txBody>
      </p:sp>
      <p:sp>
        <p:nvSpPr>
          <p:cNvPr id="8" name="Rectangle: Rounded Corners 7">
            <a:extLst>
              <a:ext uri="{FF2B5EF4-FFF2-40B4-BE49-F238E27FC236}">
                <a16:creationId xmlns:a16="http://schemas.microsoft.com/office/drawing/2014/main" id="{D0F51B65-AF01-B77E-1C50-698A9F359245}"/>
              </a:ext>
              <a:ext uri="{C183D7F6-B498-43B3-948B-1728B52AA6E4}">
                <adec:decorative xmlns:adec="http://schemas.microsoft.com/office/drawing/2017/decorative" val="1"/>
              </a:ext>
            </a:extLst>
          </p:cNvPr>
          <p:cNvSpPr/>
          <p:nvPr/>
        </p:nvSpPr>
        <p:spPr>
          <a:xfrm>
            <a:off x="396240" y="1439747"/>
            <a:ext cx="11430000" cy="4389142"/>
          </a:xfrm>
          <a:prstGeom prst="roundRect">
            <a:avLst>
              <a:gd name="adj" fmla="val 8443"/>
            </a:avLst>
          </a:prstGeom>
          <a:solidFill>
            <a:srgbClr val="EAF3F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Aft>
                <a:spcPts val="1800"/>
              </a:spcAft>
            </a:pPr>
            <a:endParaRPr lang="en-US" sz="3200" b="1">
              <a:solidFill>
                <a:schemeClr val="bg2">
                  <a:lumMod val="25000"/>
                </a:schemeClr>
              </a:solidFill>
              <a:latin typeface="+mj-lt"/>
              <a:ea typeface="Open Sans" panose="020B0606030504020204" pitchFamily="34" charset="0"/>
              <a:cs typeface="Open Sans" panose="020B0606030504020204" pitchFamily="34" charset="0"/>
            </a:endParaRPr>
          </a:p>
        </p:txBody>
      </p:sp>
      <p:sp>
        <p:nvSpPr>
          <p:cNvPr id="9" name="Title 1">
            <a:extLst>
              <a:ext uri="{FF2B5EF4-FFF2-40B4-BE49-F238E27FC236}">
                <a16:creationId xmlns:a16="http://schemas.microsoft.com/office/drawing/2014/main" id="{F48B1389-96B5-6714-612D-4E74610BAE82}"/>
              </a:ext>
            </a:extLst>
          </p:cNvPr>
          <p:cNvSpPr txBox="1">
            <a:spLocks/>
          </p:cNvSpPr>
          <p:nvPr/>
        </p:nvSpPr>
        <p:spPr>
          <a:xfrm>
            <a:off x="1269597" y="1448148"/>
            <a:ext cx="2847877" cy="818534"/>
          </a:xfrm>
          <a:prstGeom prst="rect">
            <a:avLst/>
          </a:prstGeom>
        </p:spPr>
        <p:txBody>
          <a:bodyPr vert="horz" lIns="0" tIns="0" rIns="0" bIns="0" rtlCol="0" anchor="b" anchorCtr="0">
            <a:noAutofit/>
          </a:bodyPr>
          <a:lstStyle>
            <a:lvl1pPr algn="l" defTabSz="685800" rtl="0" eaLnBrk="1" latinLnBrk="0" hangingPunct="1">
              <a:lnSpc>
                <a:spcPct val="90000"/>
              </a:lnSpc>
              <a:spcBef>
                <a:spcPct val="0"/>
              </a:spcBef>
              <a:buNone/>
              <a:defRPr sz="3600" b="1" i="0" kern="1200" baseline="0">
                <a:solidFill>
                  <a:schemeClr val="accent2"/>
                </a:solidFill>
                <a:latin typeface="+mj-lt"/>
                <a:ea typeface="+mj-ea"/>
                <a:cs typeface="Calibri"/>
              </a:defRPr>
            </a:lvl1pPr>
          </a:lstStyle>
          <a:p>
            <a:pPr algn="ctr"/>
            <a:r>
              <a:rPr lang="en-US" sz="2000"/>
              <a:t>Visit Our Website: </a:t>
            </a:r>
          </a:p>
          <a:p>
            <a:pPr algn="ctr"/>
            <a:r>
              <a:rPr lang="en-US" sz="2000">
                <a:hlinkClick r:id="rId3"/>
              </a:rPr>
              <a:t>https://lead-idea.org</a:t>
            </a:r>
            <a:r>
              <a:rPr lang="en-US" sz="2000"/>
              <a:t> </a:t>
            </a:r>
          </a:p>
        </p:txBody>
      </p:sp>
      <p:pic>
        <p:nvPicPr>
          <p:cNvPr id="3" name="Picture 2">
            <a:extLst>
              <a:ext uri="{FF2B5EF4-FFF2-40B4-BE49-F238E27FC236}">
                <a16:creationId xmlns:a16="http://schemas.microsoft.com/office/drawing/2014/main" id="{05AEF7F8-F6B1-60A3-BD23-6D96C8E84716}"/>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28060" y="2482309"/>
            <a:ext cx="3130952" cy="3130952"/>
          </a:xfrm>
          <a:prstGeom prst="rect">
            <a:avLst/>
          </a:prstGeom>
          <a:solidFill>
            <a:srgbClr val="EAF3FA"/>
          </a:solidFill>
          <a:ln>
            <a:noFill/>
          </a:ln>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A7EB71E8-4DC7-0B9F-6763-F60B0EDC4272}"/>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46051" y="1448148"/>
            <a:ext cx="6652730" cy="4207850"/>
          </a:xfrm>
          <a:prstGeom prst="rect">
            <a:avLst/>
          </a:prstGeom>
          <a:ln>
            <a:noFill/>
          </a:ln>
          <a:effectLst>
            <a:outerShdw blurRad="292100" dist="139700" dir="2700000" algn="tl" rotWithShape="0">
              <a:srgbClr val="333333">
                <a:alpha val="65000"/>
              </a:srgbClr>
            </a:outerShdw>
          </a:effectLst>
        </p:spPr>
      </p:pic>
      <p:grpSp>
        <p:nvGrpSpPr>
          <p:cNvPr id="4" name="Group 3">
            <a:extLst>
              <a:ext uri="{FF2B5EF4-FFF2-40B4-BE49-F238E27FC236}">
                <a16:creationId xmlns:a16="http://schemas.microsoft.com/office/drawing/2014/main" id="{72DBAB11-7A39-91C7-53D8-12D072E6622B}"/>
              </a:ext>
            </a:extLst>
          </p:cNvPr>
          <p:cNvGrpSpPr/>
          <p:nvPr/>
        </p:nvGrpSpPr>
        <p:grpSpPr>
          <a:xfrm>
            <a:off x="4865589" y="1409071"/>
            <a:ext cx="6652730" cy="4207850"/>
            <a:chOff x="4865589" y="1409071"/>
            <a:chExt cx="6652730" cy="4207850"/>
          </a:xfrm>
        </p:grpSpPr>
        <p:pic>
          <p:nvPicPr>
            <p:cNvPr id="6" name="Picture 5">
              <a:extLst>
                <a:ext uri="{FF2B5EF4-FFF2-40B4-BE49-F238E27FC236}">
                  <a16:creationId xmlns:a16="http://schemas.microsoft.com/office/drawing/2014/main" id="{A7EB71E8-4DC7-0B9F-6763-F60B0EDC4272}"/>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65589" y="1409071"/>
              <a:ext cx="6652730" cy="4207850"/>
            </a:xfrm>
            <a:prstGeom prst="rect">
              <a:avLst/>
            </a:prstGeom>
            <a:ln>
              <a:noFill/>
            </a:ln>
            <a:effectLst>
              <a:outerShdw blurRad="292100" dist="139700" dir="2700000" algn="tl" rotWithShape="0">
                <a:srgbClr val="333333">
                  <a:alpha val="65000"/>
                </a:srgbClr>
              </a:outerShdw>
            </a:effectLst>
          </p:spPr>
        </p:pic>
        <p:pic>
          <p:nvPicPr>
            <p:cNvPr id="7" name="Picture 6" descr="A group of children sitting on the floor reading a book&#10;&#10;AI-generated content may be incorrect.">
              <a:extLst>
                <a:ext uri="{FF2B5EF4-FFF2-40B4-BE49-F238E27FC236}">
                  <a16:creationId xmlns:a16="http://schemas.microsoft.com/office/drawing/2014/main" id="{18D0BB45-A53E-DF1E-BD7C-5C7B71C75642}"/>
                </a:ext>
              </a:extLst>
            </p:cNvPr>
            <p:cNvPicPr>
              <a:picLocks noChangeAspect="1"/>
            </p:cNvPicPr>
            <p:nvPr/>
          </p:nvPicPr>
          <p:blipFill>
            <a:blip r:embed="rId6"/>
            <a:srcRect l="4878" t="-2009" r="375" b="627"/>
            <a:stretch>
              <a:fillRect/>
            </a:stretch>
          </p:blipFill>
          <p:spPr>
            <a:xfrm>
              <a:off x="5682406" y="1858789"/>
              <a:ext cx="5032423" cy="3216993"/>
            </a:xfrm>
            <a:prstGeom prst="rect">
              <a:avLst/>
            </a:prstGeom>
          </p:spPr>
        </p:pic>
      </p:grpSp>
    </p:spTree>
    <p:extLst>
      <p:ext uri="{BB962C8B-B14F-4D97-AF65-F5344CB8AC3E}">
        <p14:creationId xmlns:p14="http://schemas.microsoft.com/office/powerpoint/2010/main" val="30914501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BF0C9-EDB7-BB20-9448-F6CFE33B2ED3}"/>
              </a:ext>
            </a:extLst>
          </p:cNvPr>
          <p:cNvSpPr>
            <a:spLocks noGrp="1"/>
          </p:cNvSpPr>
          <p:nvPr>
            <p:ph type="title"/>
          </p:nvPr>
        </p:nvSpPr>
        <p:spPr>
          <a:xfrm>
            <a:off x="396240" y="313573"/>
            <a:ext cx="11399520" cy="1107996"/>
          </a:xfrm>
        </p:spPr>
        <p:txBody>
          <a:bodyPr/>
          <a:lstStyle/>
          <a:p>
            <a:r>
              <a:rPr lang="en-US" sz="3400">
                <a:ea typeface="Open Sans"/>
              </a:rPr>
              <a:t>Stay Up to Date on All Lead IDEA Center Happenings</a:t>
            </a:r>
            <a:br>
              <a:rPr lang="en-US" sz="3400">
                <a:ea typeface="Open Sans"/>
              </a:rPr>
            </a:br>
            <a:endParaRPr lang="en-US" sz="3400">
              <a:ea typeface="Open Sans"/>
            </a:endParaRPr>
          </a:p>
        </p:txBody>
      </p:sp>
      <p:sp>
        <p:nvSpPr>
          <p:cNvPr id="4" name="Slide Number Placeholder 3">
            <a:extLst>
              <a:ext uri="{FF2B5EF4-FFF2-40B4-BE49-F238E27FC236}">
                <a16:creationId xmlns:a16="http://schemas.microsoft.com/office/drawing/2014/main" id="{DDF5A079-48DF-9A48-5929-629C9C6219F5}"/>
              </a:ext>
            </a:extLst>
          </p:cNvPr>
          <p:cNvSpPr>
            <a:spLocks noGrp="1"/>
          </p:cNvSpPr>
          <p:nvPr>
            <p:ph type="sldNum" sz="quarter" idx="18"/>
          </p:nvPr>
        </p:nvSpPr>
        <p:spPr/>
        <p:txBody>
          <a:bodyPr/>
          <a:lstStyle/>
          <a:p>
            <a:fld id="{99A20822-4A49-4D36-86E3-300BA48D3F00}" type="slidenum">
              <a:rPr lang="en-US" smtClean="0"/>
              <a:pPr/>
              <a:t>39</a:t>
            </a:fld>
            <a:endParaRPr lang="en-US"/>
          </a:p>
        </p:txBody>
      </p:sp>
      <p:sp>
        <p:nvSpPr>
          <p:cNvPr id="9" name="Rectangle: Rounded Corners 8">
            <a:extLst>
              <a:ext uri="{FF2B5EF4-FFF2-40B4-BE49-F238E27FC236}">
                <a16:creationId xmlns:a16="http://schemas.microsoft.com/office/drawing/2014/main" id="{6807E385-DFA6-7ACF-8B04-1C94FE2CB9CD}"/>
              </a:ext>
              <a:ext uri="{C183D7F6-B498-43B3-948B-1728B52AA6E4}">
                <adec:decorative xmlns:adec="http://schemas.microsoft.com/office/drawing/2017/decorative" val="1"/>
              </a:ext>
            </a:extLst>
          </p:cNvPr>
          <p:cNvSpPr/>
          <p:nvPr/>
        </p:nvSpPr>
        <p:spPr>
          <a:xfrm>
            <a:off x="394227" y="1237023"/>
            <a:ext cx="5086132" cy="4523819"/>
          </a:xfrm>
          <a:prstGeom prst="roundRect">
            <a:avLst/>
          </a:prstGeom>
          <a:solidFill>
            <a:srgbClr val="EAF3F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Aft>
                <a:spcPts val="1800"/>
              </a:spcAft>
            </a:pPr>
            <a:endParaRPr lang="en-US" sz="3200" b="1">
              <a:solidFill>
                <a:schemeClr val="bg2">
                  <a:lumMod val="25000"/>
                </a:schemeClr>
              </a:solidFill>
              <a:latin typeface="+mj-lt"/>
              <a:ea typeface="Open Sans" panose="020B0606030504020204" pitchFamily="34" charset="0"/>
              <a:cs typeface="Open Sans" panose="020B0606030504020204" pitchFamily="34" charset="0"/>
            </a:endParaRPr>
          </a:p>
        </p:txBody>
      </p:sp>
      <p:sp>
        <p:nvSpPr>
          <p:cNvPr id="11" name="TextBox 10">
            <a:extLst>
              <a:ext uri="{FF2B5EF4-FFF2-40B4-BE49-F238E27FC236}">
                <a16:creationId xmlns:a16="http://schemas.microsoft.com/office/drawing/2014/main" id="{4BEB0065-0D90-ED39-25DF-451C6D7CBAAA}"/>
              </a:ext>
            </a:extLst>
          </p:cNvPr>
          <p:cNvSpPr txBox="1"/>
          <p:nvPr/>
        </p:nvSpPr>
        <p:spPr>
          <a:xfrm>
            <a:off x="383896" y="1624390"/>
            <a:ext cx="5086223" cy="461665"/>
          </a:xfrm>
          <a:prstGeom prst="rect">
            <a:avLst/>
          </a:prstGeom>
          <a:noFill/>
        </p:spPr>
        <p:txBody>
          <a:bodyPr wrap="square" lIns="91440" tIns="45720" rIns="91440" bIns="45720" rtlCol="0" anchor="t">
            <a:spAutoFit/>
          </a:bodyPr>
          <a:lstStyle/>
          <a:p>
            <a:pPr algn="ctr"/>
            <a:r>
              <a:rPr lang="en-US" sz="2400" b="1">
                <a:solidFill>
                  <a:schemeClr val="accent2"/>
                </a:solidFill>
                <a:latin typeface="+mj-lt"/>
                <a:ea typeface="+mj-ea"/>
                <a:cs typeface="Calibri"/>
              </a:rPr>
              <a:t>Subscribe to our newsletter:</a:t>
            </a:r>
          </a:p>
        </p:txBody>
      </p:sp>
      <p:sp>
        <p:nvSpPr>
          <p:cNvPr id="14" name="TextBox 13">
            <a:extLst>
              <a:ext uri="{FF2B5EF4-FFF2-40B4-BE49-F238E27FC236}">
                <a16:creationId xmlns:a16="http://schemas.microsoft.com/office/drawing/2014/main" id="{02AD0C40-898E-D92C-5673-2CF6BCCFF579}"/>
              </a:ext>
            </a:extLst>
          </p:cNvPr>
          <p:cNvSpPr txBox="1"/>
          <p:nvPr/>
        </p:nvSpPr>
        <p:spPr>
          <a:xfrm>
            <a:off x="5819465" y="1625324"/>
            <a:ext cx="5515365" cy="461665"/>
          </a:xfrm>
          <a:prstGeom prst="rect">
            <a:avLst/>
          </a:prstGeom>
          <a:noFill/>
        </p:spPr>
        <p:txBody>
          <a:bodyPr wrap="square" lIns="91440" tIns="45720" rIns="91440" bIns="45720" rtlCol="0" anchor="t">
            <a:spAutoFit/>
          </a:bodyPr>
          <a:lstStyle/>
          <a:p>
            <a:r>
              <a:rPr lang="en-US" sz="2400" b="1">
                <a:solidFill>
                  <a:schemeClr val="accent2"/>
                </a:solidFill>
              </a:rPr>
              <a:t>Follow us on social media:</a:t>
            </a:r>
            <a:endParaRPr lang="en-US" sz="2400" b="1">
              <a:solidFill>
                <a:schemeClr val="accent2"/>
              </a:solidFill>
              <a:ea typeface="Open Sans"/>
              <a:cs typeface="Open Sans"/>
            </a:endParaRPr>
          </a:p>
        </p:txBody>
      </p:sp>
      <p:sp>
        <p:nvSpPr>
          <p:cNvPr id="16" name="TextBox 15">
            <a:extLst>
              <a:ext uri="{FF2B5EF4-FFF2-40B4-BE49-F238E27FC236}">
                <a16:creationId xmlns:a16="http://schemas.microsoft.com/office/drawing/2014/main" id="{44FE3B54-840A-FBF4-AF46-43F68E3192D1}"/>
              </a:ext>
            </a:extLst>
          </p:cNvPr>
          <p:cNvSpPr txBox="1"/>
          <p:nvPr/>
        </p:nvSpPr>
        <p:spPr>
          <a:xfrm>
            <a:off x="6674635" y="2396500"/>
            <a:ext cx="5515365" cy="461665"/>
          </a:xfrm>
          <a:prstGeom prst="rect">
            <a:avLst/>
          </a:prstGeom>
          <a:noFill/>
        </p:spPr>
        <p:txBody>
          <a:bodyPr wrap="square" lIns="91440" tIns="45720" rIns="91440" bIns="45720" rtlCol="0" anchor="t">
            <a:spAutoFit/>
          </a:bodyPr>
          <a:lstStyle/>
          <a:p>
            <a:r>
              <a:rPr lang="en-US" sz="2400" b="1"/>
              <a:t>@leadideacenter</a:t>
            </a:r>
            <a:endParaRPr lang="en-US"/>
          </a:p>
        </p:txBody>
      </p:sp>
      <p:pic>
        <p:nvPicPr>
          <p:cNvPr id="18" name="Picture 17">
            <a:extLst>
              <a:ext uri="{FF2B5EF4-FFF2-40B4-BE49-F238E27FC236}">
                <a16:creationId xmlns:a16="http://schemas.microsoft.com/office/drawing/2014/main" id="{05B8EC8A-D7E4-4110-76C9-ECEAE37A3A0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891011" y="3117897"/>
            <a:ext cx="714375" cy="571501"/>
          </a:xfrm>
          <a:prstGeom prst="rect">
            <a:avLst/>
          </a:prstGeom>
        </p:spPr>
      </p:pic>
      <p:sp>
        <p:nvSpPr>
          <p:cNvPr id="19" name="TextBox 18">
            <a:extLst>
              <a:ext uri="{FF2B5EF4-FFF2-40B4-BE49-F238E27FC236}">
                <a16:creationId xmlns:a16="http://schemas.microsoft.com/office/drawing/2014/main" id="{E0133D16-4AE1-B88E-9F2D-07276E09224A}"/>
              </a:ext>
            </a:extLst>
          </p:cNvPr>
          <p:cNvSpPr txBox="1"/>
          <p:nvPr/>
        </p:nvSpPr>
        <p:spPr>
          <a:xfrm>
            <a:off x="6674635" y="3169233"/>
            <a:ext cx="5515365" cy="461665"/>
          </a:xfrm>
          <a:prstGeom prst="rect">
            <a:avLst/>
          </a:prstGeom>
          <a:noFill/>
        </p:spPr>
        <p:txBody>
          <a:bodyPr wrap="square" lIns="91440" tIns="45720" rIns="91440" bIns="45720" rtlCol="0" anchor="t">
            <a:spAutoFit/>
          </a:bodyPr>
          <a:lstStyle/>
          <a:p>
            <a:r>
              <a:rPr lang="en-US" sz="2400" b="1"/>
              <a:t>@Lead IDEA Center</a:t>
            </a:r>
            <a:endParaRPr lang="en-US"/>
          </a:p>
        </p:txBody>
      </p:sp>
      <p:pic>
        <p:nvPicPr>
          <p:cNvPr id="20" name="Picture 19">
            <a:extLst>
              <a:ext uri="{FF2B5EF4-FFF2-40B4-BE49-F238E27FC236}">
                <a16:creationId xmlns:a16="http://schemas.microsoft.com/office/drawing/2014/main" id="{EB4E00BC-07C9-2DBD-D499-47082AE0582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894027" y="2357238"/>
            <a:ext cx="558086" cy="547354"/>
          </a:xfrm>
          <a:prstGeom prst="rect">
            <a:avLst/>
          </a:prstGeom>
        </p:spPr>
      </p:pic>
      <p:pic>
        <p:nvPicPr>
          <p:cNvPr id="21" name="Picture 20">
            <a:extLst>
              <a:ext uri="{FF2B5EF4-FFF2-40B4-BE49-F238E27FC236}">
                <a16:creationId xmlns:a16="http://schemas.microsoft.com/office/drawing/2014/main" id="{B9EFAC93-ACB7-F069-FF7F-63A9EFA329A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790671" y="2378702"/>
            <a:ext cx="1737081" cy="2618705"/>
          </a:xfrm>
          <a:prstGeom prst="rect">
            <a:avLst/>
          </a:prstGeom>
        </p:spPr>
      </p:pic>
      <p:pic>
        <p:nvPicPr>
          <p:cNvPr id="3" name="Picture 2">
            <a:extLst>
              <a:ext uri="{FF2B5EF4-FFF2-40B4-BE49-F238E27FC236}">
                <a16:creationId xmlns:a16="http://schemas.microsoft.com/office/drawing/2014/main" id="{C63E326E-8983-DEE9-A9C1-678D022F7FCA}"/>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518012" y="2537355"/>
            <a:ext cx="2811888" cy="2779692"/>
          </a:xfrm>
          <a:prstGeom prst="rect">
            <a:avLst/>
          </a:prstGeom>
          <a:solidFill>
            <a:srgbClr val="EAF3FA"/>
          </a:solidFill>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88599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623D01-011C-0C63-3C42-F8B7369B7198}"/>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F0C6B9D-9674-8D59-916A-A829A7A6F6F4}"/>
              </a:ext>
            </a:extLst>
          </p:cNvPr>
          <p:cNvSpPr/>
          <p:nvPr/>
        </p:nvSpPr>
        <p:spPr>
          <a:xfrm>
            <a:off x="380999" y="355007"/>
            <a:ext cx="11484255" cy="5550494"/>
          </a:xfrm>
          <a:prstGeom prst="roundRect">
            <a:avLst>
              <a:gd name="adj" fmla="val 9123"/>
            </a:avLst>
          </a:prstGeom>
          <a:solidFill>
            <a:srgbClr val="EAF3F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Aft>
                <a:spcPts val="1800"/>
              </a:spcAft>
            </a:pPr>
            <a:r>
              <a:rPr lang="en-US" sz="3200" b="1">
                <a:solidFill>
                  <a:schemeClr val="bg2">
                    <a:lumMod val="25000"/>
                  </a:schemeClr>
                </a:solidFill>
                <a:latin typeface="+mj-lt"/>
                <a:ea typeface="Open Sans" panose="020B0606030504020204" pitchFamily="34" charset="0"/>
                <a:cs typeface="Open Sans" panose="020B0606030504020204" pitchFamily="34" charset="0"/>
              </a:rPr>
              <a:t>By the end of this learning series, participants will be able to</a:t>
            </a:r>
          </a:p>
          <a:p>
            <a:pPr marL="342900" indent="-342900">
              <a:spcAft>
                <a:spcPts val="600"/>
              </a:spcAft>
              <a:buFont typeface="Arial"/>
              <a:buChar char="•"/>
            </a:pPr>
            <a:r>
              <a:rPr lang="en-US" sz="2400">
                <a:solidFill>
                  <a:schemeClr val="tx2"/>
                </a:solidFill>
                <a:ea typeface="Calibri"/>
                <a:cs typeface="Calibri"/>
              </a:rPr>
              <a:t>Clarify the responsibilities of early intervention (EI) program leaders in supporting Part C service delivery;</a:t>
            </a:r>
          </a:p>
          <a:p>
            <a:pPr marL="342900" indent="-342900">
              <a:spcAft>
                <a:spcPts val="600"/>
              </a:spcAft>
              <a:buFont typeface="Arial"/>
              <a:buChar char="•"/>
            </a:pPr>
            <a:r>
              <a:rPr lang="en-US" sz="2400">
                <a:solidFill>
                  <a:schemeClr val="tx2"/>
                </a:solidFill>
                <a:ea typeface="Calibri"/>
                <a:cs typeface="Calibri"/>
              </a:rPr>
              <a:t>Examine leadership practices that strengthen and support Part C service providers, teams, and community partners in delivering high-quality services in home and/or community-based settings for eligible infants and toddlers and their families; and</a:t>
            </a:r>
          </a:p>
          <a:p>
            <a:pPr marL="342900" indent="-342900">
              <a:spcAft>
                <a:spcPts val="600"/>
              </a:spcAft>
              <a:buFont typeface="Arial"/>
              <a:buChar char="•"/>
            </a:pPr>
            <a:r>
              <a:rPr lang="en-US" sz="2400">
                <a:solidFill>
                  <a:schemeClr val="tx2"/>
                </a:solidFill>
                <a:ea typeface="Calibri"/>
                <a:cs typeface="Calibri"/>
              </a:rPr>
              <a:t>Identify leadership approaches for engaging and partnering with families to ensure that services reflect family priorities, cultural contexts, and strengths.</a:t>
            </a:r>
            <a:endParaRPr lang="en-US" sz="2300">
              <a:solidFill>
                <a:schemeClr val="bg2">
                  <a:lumMod val="25000"/>
                </a:schemeClr>
              </a:solidFill>
              <a:ea typeface="Open Sans"/>
              <a:cs typeface="Open Sans"/>
            </a:endParaRPr>
          </a:p>
        </p:txBody>
      </p:sp>
      <p:sp>
        <p:nvSpPr>
          <p:cNvPr id="5" name="Slide Number Placeholder 4">
            <a:extLst>
              <a:ext uri="{FF2B5EF4-FFF2-40B4-BE49-F238E27FC236}">
                <a16:creationId xmlns:a16="http://schemas.microsoft.com/office/drawing/2014/main" id="{5973F787-B4A6-D5D1-9E5B-708D26CB3142}"/>
              </a:ext>
            </a:extLst>
          </p:cNvPr>
          <p:cNvSpPr>
            <a:spLocks noGrp="1"/>
          </p:cNvSpPr>
          <p:nvPr>
            <p:ph type="sldNum" sz="quarter" idx="14"/>
          </p:nvPr>
        </p:nvSpPr>
        <p:spPr/>
        <p:txBody>
          <a:bodyPr/>
          <a:lstStyle/>
          <a:p>
            <a:fld id="{99A20822-4A49-4D36-86E3-300BA48D3F00}" type="slidenum">
              <a:rPr lang="en-US" smtClean="0"/>
              <a:pPr/>
              <a:t>4</a:t>
            </a:fld>
            <a:endParaRPr lang="en-US"/>
          </a:p>
        </p:txBody>
      </p:sp>
      <p:sp>
        <p:nvSpPr>
          <p:cNvPr id="2" name="Title 1" hidden="1">
            <a:extLst>
              <a:ext uri="{FF2B5EF4-FFF2-40B4-BE49-F238E27FC236}">
                <a16:creationId xmlns:a16="http://schemas.microsoft.com/office/drawing/2014/main" id="{68C71B45-EF73-62FC-D10F-7D83B4F69B74}"/>
              </a:ext>
            </a:extLst>
          </p:cNvPr>
          <p:cNvSpPr>
            <a:spLocks noGrp="1"/>
          </p:cNvSpPr>
          <p:nvPr>
            <p:ph type="title"/>
          </p:nvPr>
        </p:nvSpPr>
        <p:spPr/>
        <p:txBody>
          <a:bodyPr/>
          <a:lstStyle/>
          <a:p>
            <a:r>
              <a:rPr lang="en-US"/>
              <a:t>Goal</a:t>
            </a:r>
          </a:p>
        </p:txBody>
      </p:sp>
    </p:spTree>
    <p:extLst>
      <p:ext uri="{BB962C8B-B14F-4D97-AF65-F5344CB8AC3E}">
        <p14:creationId xmlns:p14="http://schemas.microsoft.com/office/powerpoint/2010/main" val="19167614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00EFBB9-BE88-4B5E-82E8-306719CD85F1}"/>
              </a:ext>
            </a:extLst>
          </p:cNvPr>
          <p:cNvSpPr>
            <a:spLocks noGrp="1"/>
          </p:cNvSpPr>
          <p:nvPr>
            <p:ph type="body" sz="quarter" idx="14"/>
          </p:nvPr>
        </p:nvSpPr>
        <p:spPr>
          <a:xfrm>
            <a:off x="4257896" y="5905500"/>
            <a:ext cx="7553104" cy="731339"/>
          </a:xfrm>
        </p:spPr>
        <p:txBody>
          <a:bodyPr/>
          <a:lstStyle/>
          <a:p>
            <a:r>
              <a:rPr lang="en-US" sz="900">
                <a:solidFill>
                  <a:srgbClr val="333333"/>
                </a:solidFill>
                <a:effectLst/>
                <a:ea typeface="Calibri" panose="020F0502020204030204" pitchFamily="34" charset="0"/>
              </a:rPr>
              <a:t>This material was produced under the U.S. Department of Education, Office of Special Education Programs, Award No. H325Z230007. David Emenheiser serves as the project officer. The views expressed herein do not necessarily represent the positions or policies of the U.S. Department of Education. No official endorsement by the U.S. Department of Education of any product, commodity, service, or enterprise mentioned on this website is intended or should be inferred.</a:t>
            </a:r>
          </a:p>
          <a:p>
            <a:pPr algn="r"/>
            <a:r>
              <a:rPr lang="en-US">
                <a:solidFill>
                  <a:srgbClr val="333333"/>
                </a:solidFill>
                <a:ea typeface="Calibri" panose="020F0502020204030204" pitchFamily="34" charset="0"/>
              </a:rPr>
              <a:t>30347_05/26</a:t>
            </a:r>
            <a:endParaRPr lang="en-US"/>
          </a:p>
        </p:txBody>
      </p:sp>
      <p:sp>
        <p:nvSpPr>
          <p:cNvPr id="5" name="Title 4">
            <a:extLst>
              <a:ext uri="{FF2B5EF4-FFF2-40B4-BE49-F238E27FC236}">
                <a16:creationId xmlns:a16="http://schemas.microsoft.com/office/drawing/2014/main" id="{7288F71F-09AF-488D-8143-189BB8D3AAA3}"/>
              </a:ext>
            </a:extLst>
          </p:cNvPr>
          <p:cNvSpPr>
            <a:spLocks noGrp="1"/>
          </p:cNvSpPr>
          <p:nvPr>
            <p:ph type="ctrTitle"/>
          </p:nvPr>
        </p:nvSpPr>
        <p:spPr/>
        <p:txBody>
          <a:bodyPr/>
          <a:lstStyle/>
          <a:p>
            <a:r>
              <a:rPr lang="en-US"/>
              <a:t>Contact Us</a:t>
            </a:r>
          </a:p>
        </p:txBody>
      </p:sp>
      <p:sp>
        <p:nvSpPr>
          <p:cNvPr id="7" name="Text Placeholder 5">
            <a:extLst>
              <a:ext uri="{FF2B5EF4-FFF2-40B4-BE49-F238E27FC236}">
                <a16:creationId xmlns:a16="http://schemas.microsoft.com/office/drawing/2014/main" id="{F5ACF687-67D8-AF40-775C-8CF516A15734}"/>
              </a:ext>
            </a:extLst>
          </p:cNvPr>
          <p:cNvSpPr txBox="1">
            <a:spLocks/>
          </p:cNvSpPr>
          <p:nvPr/>
        </p:nvSpPr>
        <p:spPr>
          <a:xfrm>
            <a:off x="380999" y="1012164"/>
            <a:ext cx="7343503" cy="2416835"/>
          </a:xfrm>
          <a:prstGeom prst="rect">
            <a:avLst/>
          </a:prstGeom>
          <a:ln>
            <a:noFill/>
          </a:ln>
        </p:spPr>
        <p:txBody>
          <a:bodyPr vert="horz" lIns="0" tIns="0" rIns="0" bIns="0" rtlCol="0">
            <a:normAutofit/>
          </a:bodyPr>
          <a:lstStyle>
            <a:lvl1pPr marL="0" marR="0" indent="0" algn="l" defTabSz="685800" rtl="0" eaLnBrk="1" fontAlgn="auto" latinLnBrk="0" hangingPunct="1">
              <a:lnSpc>
                <a:spcPct val="100000"/>
              </a:lnSpc>
              <a:spcBef>
                <a:spcPts val="0"/>
              </a:spcBef>
              <a:spcAft>
                <a:spcPts val="0"/>
              </a:spcAft>
              <a:buClr>
                <a:schemeClr val="tx1"/>
              </a:buClr>
              <a:buSzPct val="100000"/>
              <a:buFont typeface="Times New Roman" panose="02020603050405020304" pitchFamily="18" charset="0"/>
              <a:buNone/>
              <a:tabLst/>
              <a:defRPr sz="1600" b="0" i="0" kern="1200">
                <a:solidFill>
                  <a:schemeClr val="tx2"/>
                </a:solidFill>
                <a:latin typeface="+mn-lt"/>
                <a:ea typeface="Calibri"/>
                <a:cs typeface="Calibri"/>
              </a:defRPr>
            </a:lvl1pPr>
            <a:lvl2pPr marL="320040" marR="0" indent="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None/>
              <a:tabLst/>
              <a:defRPr sz="1800" b="0" i="0" kern="1200">
                <a:solidFill>
                  <a:schemeClr val="tx2"/>
                </a:solidFill>
                <a:latin typeface="+mn-lt"/>
                <a:ea typeface="Calibri"/>
                <a:cs typeface="Calibri"/>
              </a:defRPr>
            </a:lvl2pPr>
            <a:lvl3pPr marL="685800" marR="0" indent="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None/>
              <a:tabLst/>
              <a:defRPr sz="1800" b="0" i="0" kern="1200">
                <a:solidFill>
                  <a:schemeClr val="tx2"/>
                </a:solidFill>
                <a:latin typeface="+mn-lt"/>
                <a:ea typeface="Calibri"/>
                <a:cs typeface="Calibri"/>
              </a:defRPr>
            </a:lvl3pPr>
            <a:lvl4pPr marL="1005840" marR="0" indent="0" algn="l" defTabSz="685800" rtl="0" eaLnBrk="1" fontAlgn="auto" latinLnBrk="0" hangingPunct="1">
              <a:lnSpc>
                <a:spcPct val="100000"/>
              </a:lnSpc>
              <a:spcBef>
                <a:spcPts val="600"/>
              </a:spcBef>
              <a:spcAft>
                <a:spcPts val="0"/>
              </a:spcAft>
              <a:buClr>
                <a:schemeClr val="tx1"/>
              </a:buClr>
              <a:buSzPct val="110000"/>
              <a:buFont typeface="Calibri" panose="020F0502020204030204" pitchFamily="34" charset="0"/>
              <a:buNone/>
              <a:tabLst/>
              <a:defRPr sz="1800" b="0" i="0" kern="1200">
                <a:solidFill>
                  <a:schemeClr val="tx2"/>
                </a:solidFill>
                <a:latin typeface="+mn-lt"/>
                <a:ea typeface="Calibri"/>
                <a:cs typeface="Calibri"/>
              </a:defRPr>
            </a:lvl4pPr>
            <a:lvl5pPr marL="1325880" marR="0" indent="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None/>
              <a:tabLst/>
              <a:defRPr sz="1800" b="0" i="0" kern="1200">
                <a:solidFill>
                  <a:schemeClr val="tx2"/>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r>
              <a:rPr lang="en-US">
                <a:hlinkClick r:id="rId3"/>
              </a:rPr>
              <a:t>LeadIDEA@air.org</a:t>
            </a:r>
            <a:r>
              <a:rPr lang="en-US"/>
              <a:t> </a:t>
            </a:r>
          </a:p>
          <a:p>
            <a:pPr lvl="0"/>
            <a:endParaRPr lang="en-US"/>
          </a:p>
          <a:p>
            <a:r>
              <a:rPr lang="en-US"/>
              <a:t>1400 Crystal Drive, 10th Floor</a:t>
            </a:r>
          </a:p>
          <a:p>
            <a:r>
              <a:rPr lang="en-US"/>
              <a:t>Arlington, VA 22202-3289</a:t>
            </a:r>
          </a:p>
          <a:p>
            <a:pPr lvl="0"/>
            <a:r>
              <a:rPr lang="en-US"/>
              <a:t>202.403.5000</a:t>
            </a:r>
          </a:p>
          <a:p>
            <a:pPr lvl="0"/>
            <a:r>
              <a:rPr lang="en-US">
                <a:hlinkClick r:id="rId4"/>
              </a:rPr>
              <a:t>https://www.air.org/centers/lead-idea-center</a:t>
            </a:r>
            <a:endParaRPr lang="en-US"/>
          </a:p>
        </p:txBody>
      </p:sp>
    </p:spTree>
    <p:extLst>
      <p:ext uri="{BB962C8B-B14F-4D97-AF65-F5344CB8AC3E}">
        <p14:creationId xmlns:p14="http://schemas.microsoft.com/office/powerpoint/2010/main" val="3957563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C6971B44-8E90-2588-316C-B1826573E8E1}"/>
              </a:ext>
            </a:extLst>
          </p:cNvPr>
          <p:cNvSpPr/>
          <p:nvPr/>
        </p:nvSpPr>
        <p:spPr>
          <a:xfrm>
            <a:off x="1051154" y="1104900"/>
            <a:ext cx="10089692" cy="4234266"/>
          </a:xfrm>
          <a:prstGeom prst="roundRect">
            <a:avLst>
              <a:gd name="adj" fmla="val 9123"/>
            </a:avLst>
          </a:prstGeom>
          <a:solidFill>
            <a:srgbClr val="EAF3F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600">
                <a:solidFill>
                  <a:schemeClr val="bg2">
                    <a:lumMod val="25000"/>
                  </a:schemeClr>
                </a:solidFill>
                <a:ea typeface="Open Sans"/>
                <a:cs typeface="Open Sans"/>
              </a:rPr>
              <a:t>The </a:t>
            </a:r>
            <a:r>
              <a:rPr lang="en-US" sz="3600" b="1">
                <a:solidFill>
                  <a:schemeClr val="bg2">
                    <a:lumMod val="25000"/>
                  </a:schemeClr>
                </a:solidFill>
                <a:ea typeface="Open Sans"/>
                <a:cs typeface="Open Sans"/>
              </a:rPr>
              <a:t>goal</a:t>
            </a:r>
            <a:r>
              <a:rPr lang="en-US" sz="3600">
                <a:solidFill>
                  <a:schemeClr val="bg2">
                    <a:lumMod val="25000"/>
                  </a:schemeClr>
                </a:solidFill>
                <a:ea typeface="Open Sans"/>
                <a:cs typeface="Open Sans"/>
              </a:rPr>
              <a:t> of the Lead IDEA Solution‑Based Learning Series Learning Block 3 is to </a:t>
            </a:r>
            <a:r>
              <a:rPr lang="en-US" sz="3600" b="1">
                <a:solidFill>
                  <a:schemeClr val="bg2">
                    <a:lumMod val="25000"/>
                  </a:schemeClr>
                </a:solidFill>
                <a:ea typeface="Open Sans"/>
                <a:cs typeface="Open Sans"/>
              </a:rPr>
              <a:t>strengthen local EI administrators’ leadership skills </a:t>
            </a:r>
            <a:r>
              <a:rPr lang="en-US" sz="3600">
                <a:solidFill>
                  <a:schemeClr val="bg2">
                    <a:lumMod val="25000"/>
                  </a:schemeClr>
                </a:solidFill>
                <a:ea typeface="Open Sans"/>
                <a:cs typeface="Open Sans"/>
              </a:rPr>
              <a:t>to provide </a:t>
            </a:r>
            <a:r>
              <a:rPr lang="en-US" sz="3600" b="1">
                <a:solidFill>
                  <a:schemeClr val="bg2">
                    <a:lumMod val="25000"/>
                  </a:schemeClr>
                </a:solidFill>
                <a:ea typeface="Open Sans"/>
                <a:cs typeface="Open Sans"/>
              </a:rPr>
              <a:t>high-quality, coordinated service delivery</a:t>
            </a:r>
            <a:r>
              <a:rPr lang="en-US" sz="3600">
                <a:solidFill>
                  <a:schemeClr val="bg2">
                    <a:lumMod val="25000"/>
                  </a:schemeClr>
                </a:solidFill>
                <a:ea typeface="Open Sans"/>
                <a:cs typeface="Open Sans"/>
              </a:rPr>
              <a:t>.</a:t>
            </a:r>
            <a:endParaRPr lang="en-US" sz="3600">
              <a:solidFill>
                <a:schemeClr val="bg2">
                  <a:lumMod val="25000"/>
                </a:schemeClr>
              </a:solidFill>
              <a:ea typeface="Open Sans" panose="020B0606030504020204" pitchFamily="34" charset="0"/>
              <a:cs typeface="Open Sans" panose="020B0606030504020204" pitchFamily="34" charset="0"/>
            </a:endParaRPr>
          </a:p>
        </p:txBody>
      </p:sp>
      <p:sp>
        <p:nvSpPr>
          <p:cNvPr id="5" name="Slide Number Placeholder 4">
            <a:extLst>
              <a:ext uri="{FF2B5EF4-FFF2-40B4-BE49-F238E27FC236}">
                <a16:creationId xmlns:a16="http://schemas.microsoft.com/office/drawing/2014/main" id="{79F238B2-4C84-4125-9592-DA9AD629BE1B}"/>
              </a:ext>
            </a:extLst>
          </p:cNvPr>
          <p:cNvSpPr>
            <a:spLocks noGrp="1"/>
          </p:cNvSpPr>
          <p:nvPr>
            <p:ph type="sldNum" sz="quarter" idx="14"/>
          </p:nvPr>
        </p:nvSpPr>
        <p:spPr/>
        <p:txBody>
          <a:bodyPr/>
          <a:lstStyle/>
          <a:p>
            <a:fld id="{99A20822-4A49-4D36-86E3-300BA48D3F00}" type="slidenum">
              <a:rPr lang="en-US" smtClean="0"/>
              <a:pPr/>
              <a:t>5</a:t>
            </a:fld>
            <a:endParaRPr lang="en-US"/>
          </a:p>
        </p:txBody>
      </p:sp>
      <p:sp>
        <p:nvSpPr>
          <p:cNvPr id="2" name="Title 1" hidden="1">
            <a:extLst>
              <a:ext uri="{FF2B5EF4-FFF2-40B4-BE49-F238E27FC236}">
                <a16:creationId xmlns:a16="http://schemas.microsoft.com/office/drawing/2014/main" id="{370E5F16-0845-F8D0-0641-EA7C0ED2AE56}"/>
              </a:ext>
            </a:extLst>
          </p:cNvPr>
          <p:cNvSpPr>
            <a:spLocks noGrp="1"/>
          </p:cNvSpPr>
          <p:nvPr>
            <p:ph type="title"/>
          </p:nvPr>
        </p:nvSpPr>
        <p:spPr/>
        <p:txBody>
          <a:bodyPr/>
          <a:lstStyle/>
          <a:p>
            <a:r>
              <a:rPr lang="en-US"/>
              <a:t>Goal of Learning Block</a:t>
            </a:r>
          </a:p>
        </p:txBody>
      </p:sp>
    </p:spTree>
    <p:extLst>
      <p:ext uri="{BB962C8B-B14F-4D97-AF65-F5344CB8AC3E}">
        <p14:creationId xmlns:p14="http://schemas.microsoft.com/office/powerpoint/2010/main" val="177976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a:extLst>
              <a:ext uri="{FF2B5EF4-FFF2-40B4-BE49-F238E27FC236}">
                <a16:creationId xmlns:a16="http://schemas.microsoft.com/office/drawing/2014/main" id="{4C647BAE-3C96-E090-CFC8-5FA99AA2026C}"/>
              </a:ext>
            </a:extLst>
          </p:cNvPr>
          <p:cNvSpPr>
            <a:spLocks noGrp="1"/>
          </p:cNvSpPr>
          <p:nvPr>
            <p:ph type="title"/>
          </p:nvPr>
        </p:nvSpPr>
        <p:spPr/>
        <p:txBody>
          <a:bodyPr/>
          <a:lstStyle/>
          <a:p>
            <a:r>
              <a:rPr lang="en-US"/>
              <a:t>The Lead IDEA Center: What We Do</a:t>
            </a:r>
          </a:p>
        </p:txBody>
      </p:sp>
      <p:sp>
        <p:nvSpPr>
          <p:cNvPr id="2" name="Content Placeholder 1">
            <a:extLst>
              <a:ext uri="{FF2B5EF4-FFF2-40B4-BE49-F238E27FC236}">
                <a16:creationId xmlns:a16="http://schemas.microsoft.com/office/drawing/2014/main" id="{C03BDCDB-5C3B-79AA-20C3-C25D267D9C38}"/>
              </a:ext>
            </a:extLst>
          </p:cNvPr>
          <p:cNvSpPr>
            <a:spLocks noGrp="1"/>
          </p:cNvSpPr>
          <p:nvPr>
            <p:ph sz="quarter" idx="15"/>
          </p:nvPr>
        </p:nvSpPr>
        <p:spPr>
          <a:xfrm>
            <a:off x="381000" y="1348400"/>
            <a:ext cx="11414760" cy="759233"/>
          </a:xfrm>
        </p:spPr>
        <p:txBody>
          <a:bodyPr vert="horz" lIns="0" tIns="0" rIns="0" bIns="0" rtlCol="0" anchor="t">
            <a:normAutofit fontScale="85000" lnSpcReduction="20000"/>
          </a:bodyPr>
          <a:lstStyle/>
          <a:p>
            <a:pPr marL="0" indent="0" algn="ctr">
              <a:buNone/>
            </a:pPr>
            <a:r>
              <a:rPr lang="en-US" b="1"/>
              <a:t>Through partnerships with states, districts, and other leadership networks, we implement and scale leadership development that equips EI and school building administrators with the essential IDEA leadership knowledge and skills needed to:</a:t>
            </a:r>
          </a:p>
        </p:txBody>
      </p:sp>
      <p:sp>
        <p:nvSpPr>
          <p:cNvPr id="5" name="Slide Number Placeholder 4">
            <a:extLst>
              <a:ext uri="{FF2B5EF4-FFF2-40B4-BE49-F238E27FC236}">
                <a16:creationId xmlns:a16="http://schemas.microsoft.com/office/drawing/2014/main" id="{96B57CC2-794D-1B05-9904-A404C0801269}"/>
              </a:ext>
            </a:extLst>
          </p:cNvPr>
          <p:cNvSpPr>
            <a:spLocks noGrp="1"/>
          </p:cNvSpPr>
          <p:nvPr>
            <p:ph type="sldNum" sz="quarter" idx="14"/>
          </p:nvPr>
        </p:nvSpPr>
        <p:spPr/>
        <p:txBody>
          <a:bodyPr wrap="square"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BABF4E83-61DB-418F-A99F-17BC9BB58EF6}" type="slidenum">
              <a:rPr kumimoji="0" lang="en-US" sz="1000" b="0" i="0" u="none" strike="noStrike" kern="1200" cap="none" spc="0" normalizeH="0" baseline="0" noProof="0" smtClean="0">
                <a:ln>
                  <a:noFill/>
                </a:ln>
                <a:solidFill>
                  <a:srgbClr val="000000"/>
                </a:solidFill>
                <a:effectLst/>
                <a:uLnTx/>
                <a:uFillTx/>
                <a:latin typeface="Open Sans"/>
                <a:cs typeface="Calibri"/>
              </a:rPr>
              <a:pPr marL="0" marR="0" lvl="0" indent="0" algn="r" defTabSz="914400" rtl="0" eaLnBrk="1" fontAlgn="auto" latinLnBrk="0" hangingPunct="1">
                <a:lnSpc>
                  <a:spcPct val="100000"/>
                </a:lnSpc>
                <a:spcBef>
                  <a:spcPts val="0"/>
                </a:spcBef>
                <a:spcAft>
                  <a:spcPts val="600"/>
                </a:spcAft>
                <a:buClrTx/>
                <a:buSzTx/>
                <a:buFontTx/>
                <a:buNone/>
                <a:tabLst/>
                <a:defRPr/>
              </a:pPr>
              <a:t>6</a:t>
            </a:fld>
            <a:endParaRPr kumimoji="0" lang="en-US" sz="1000" b="0" i="0" u="none" strike="noStrike" kern="1200" cap="none" spc="0" normalizeH="0" baseline="0" noProof="0">
              <a:ln>
                <a:noFill/>
              </a:ln>
              <a:solidFill>
                <a:srgbClr val="000000"/>
              </a:solidFill>
              <a:effectLst/>
              <a:uLnTx/>
              <a:uFillTx/>
              <a:latin typeface="Open Sans"/>
              <a:cs typeface="Calibri"/>
            </a:endParaRPr>
          </a:p>
        </p:txBody>
      </p:sp>
      <p:grpSp>
        <p:nvGrpSpPr>
          <p:cNvPr id="13" name="Group 12">
            <a:extLst>
              <a:ext uri="{FF2B5EF4-FFF2-40B4-BE49-F238E27FC236}">
                <a16:creationId xmlns:a16="http://schemas.microsoft.com/office/drawing/2014/main" id="{19E97639-3C99-4709-FCEB-89E9AC23EC0E}"/>
              </a:ext>
              <a:ext uri="{C183D7F6-B498-43B3-948B-1728B52AA6E4}">
                <adec:decorative xmlns:adec="http://schemas.microsoft.com/office/drawing/2017/decorative" val="1"/>
              </a:ext>
            </a:extLst>
          </p:cNvPr>
          <p:cNvGrpSpPr/>
          <p:nvPr/>
        </p:nvGrpSpPr>
        <p:grpSpPr>
          <a:xfrm>
            <a:off x="455756" y="2348037"/>
            <a:ext cx="11411116" cy="3605726"/>
            <a:chOff x="390442" y="2348294"/>
            <a:chExt cx="11411116" cy="3605726"/>
          </a:xfrm>
        </p:grpSpPr>
        <p:sp>
          <p:nvSpPr>
            <p:cNvPr id="3" name="Freeform: Shape 2">
              <a:extLst>
                <a:ext uri="{FF2B5EF4-FFF2-40B4-BE49-F238E27FC236}">
                  <a16:creationId xmlns:a16="http://schemas.microsoft.com/office/drawing/2014/main" id="{224237FA-2B27-AF9B-B6D1-4290616D4A98}"/>
                </a:ext>
              </a:extLst>
            </p:cNvPr>
            <p:cNvSpPr/>
            <p:nvPr/>
          </p:nvSpPr>
          <p:spPr>
            <a:xfrm>
              <a:off x="390442" y="2348294"/>
              <a:ext cx="2513806" cy="3605726"/>
            </a:xfrm>
            <a:custGeom>
              <a:avLst/>
              <a:gdLst>
                <a:gd name="connsiteX0" fmla="*/ 0 w 2253062"/>
                <a:gd name="connsiteY0" fmla="*/ 225306 h 3605726"/>
                <a:gd name="connsiteX1" fmla="*/ 225306 w 2253062"/>
                <a:gd name="connsiteY1" fmla="*/ 0 h 3605726"/>
                <a:gd name="connsiteX2" fmla="*/ 2027756 w 2253062"/>
                <a:gd name="connsiteY2" fmla="*/ 0 h 3605726"/>
                <a:gd name="connsiteX3" fmla="*/ 2253062 w 2253062"/>
                <a:gd name="connsiteY3" fmla="*/ 225306 h 3605726"/>
                <a:gd name="connsiteX4" fmla="*/ 2253062 w 2253062"/>
                <a:gd name="connsiteY4" fmla="*/ 3380420 h 3605726"/>
                <a:gd name="connsiteX5" fmla="*/ 2027756 w 2253062"/>
                <a:gd name="connsiteY5" fmla="*/ 3605726 h 3605726"/>
                <a:gd name="connsiteX6" fmla="*/ 225306 w 2253062"/>
                <a:gd name="connsiteY6" fmla="*/ 3605726 h 3605726"/>
                <a:gd name="connsiteX7" fmla="*/ 0 w 2253062"/>
                <a:gd name="connsiteY7" fmla="*/ 3380420 h 3605726"/>
                <a:gd name="connsiteX8" fmla="*/ 0 w 2253062"/>
                <a:gd name="connsiteY8" fmla="*/ 225306 h 360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3062" h="3605726">
                  <a:moveTo>
                    <a:pt x="0" y="225306"/>
                  </a:moveTo>
                  <a:cubicBezTo>
                    <a:pt x="0" y="100873"/>
                    <a:pt x="100873" y="0"/>
                    <a:pt x="225306" y="0"/>
                  </a:cubicBezTo>
                  <a:lnTo>
                    <a:pt x="2027756" y="0"/>
                  </a:lnTo>
                  <a:cubicBezTo>
                    <a:pt x="2152189" y="0"/>
                    <a:pt x="2253062" y="100873"/>
                    <a:pt x="2253062" y="225306"/>
                  </a:cubicBezTo>
                  <a:lnTo>
                    <a:pt x="2253062" y="3380420"/>
                  </a:lnTo>
                  <a:cubicBezTo>
                    <a:pt x="2253062" y="3504853"/>
                    <a:pt x="2152189" y="3605726"/>
                    <a:pt x="2027756" y="3605726"/>
                  </a:cubicBezTo>
                  <a:lnTo>
                    <a:pt x="225306" y="3605726"/>
                  </a:lnTo>
                  <a:cubicBezTo>
                    <a:pt x="100873" y="3605726"/>
                    <a:pt x="0" y="3504853"/>
                    <a:pt x="0" y="3380420"/>
                  </a:cubicBezTo>
                  <a:lnTo>
                    <a:pt x="0" y="225306"/>
                  </a:lnTo>
                  <a:close/>
                </a:path>
              </a:pathLst>
            </a:custGeom>
            <a:ln w="19050"/>
          </p:spPr>
          <p:style>
            <a:lnRef idx="2">
              <a:schemeClr val="accent6">
                <a:shade val="15000"/>
              </a:schemeClr>
            </a:lnRef>
            <a:fillRef idx="1">
              <a:schemeClr val="accent6"/>
            </a:fillRef>
            <a:effectRef idx="0">
              <a:schemeClr val="accent6"/>
            </a:effectRef>
            <a:fontRef idx="minor">
              <a:schemeClr val="lt1"/>
            </a:fontRef>
          </p:style>
          <p:txBody>
            <a:bodyPr spcFirstLastPara="0" vert="horz" wrap="square" lIns="149352" tIns="1591642" rIns="149352" bIns="870498" numCol="1" spcCol="1270" anchor="ctr" anchorCtr="0">
              <a:noAutofit/>
            </a:bodyPr>
            <a:lstStyle/>
            <a:p>
              <a:pPr algn="ctr" defTabSz="933450">
                <a:lnSpc>
                  <a:spcPct val="90000"/>
                </a:lnSpc>
                <a:spcBef>
                  <a:spcPct val="0"/>
                </a:spcBef>
                <a:spcAft>
                  <a:spcPct val="35000"/>
                </a:spcAft>
                <a:defRPr/>
              </a:pPr>
              <a:r>
                <a:rPr lang="en-US" sz="2000" b="1">
                  <a:solidFill>
                    <a:srgbClr val="FFFFFF"/>
                  </a:solidFill>
                  <a:latin typeface="Open Sans"/>
                </a:rPr>
                <a:t>Enhance workforce effectiveness</a:t>
              </a:r>
              <a:endParaRPr lang="en-US" sz="2000" b="1" i="0" u="none" strike="noStrike" kern="1200" cap="none" spc="0" normalizeH="0" baseline="0" noProof="0">
                <a:ln>
                  <a:noFill/>
                </a:ln>
                <a:solidFill>
                  <a:srgbClr val="FFFFFF"/>
                </a:solidFill>
                <a:effectLst/>
                <a:uLnTx/>
                <a:uFillTx/>
                <a:latin typeface="Open Sans"/>
                <a:ea typeface="Open Sans"/>
                <a:cs typeface="Open Sans"/>
              </a:endParaRPr>
            </a:p>
          </p:txBody>
        </p:sp>
        <p:sp>
          <p:nvSpPr>
            <p:cNvPr id="7" name="Freeform: Shape 6">
              <a:extLst>
                <a:ext uri="{FF2B5EF4-FFF2-40B4-BE49-F238E27FC236}">
                  <a16:creationId xmlns:a16="http://schemas.microsoft.com/office/drawing/2014/main" id="{8B7E5EFB-2969-7A09-2850-F943716370A3}"/>
                </a:ext>
              </a:extLst>
            </p:cNvPr>
            <p:cNvSpPr/>
            <p:nvPr/>
          </p:nvSpPr>
          <p:spPr>
            <a:xfrm>
              <a:off x="3355032" y="2348294"/>
              <a:ext cx="2511485" cy="3605726"/>
            </a:xfrm>
            <a:custGeom>
              <a:avLst/>
              <a:gdLst>
                <a:gd name="connsiteX0" fmla="*/ 0 w 2253062"/>
                <a:gd name="connsiteY0" fmla="*/ 225306 h 3605726"/>
                <a:gd name="connsiteX1" fmla="*/ 225306 w 2253062"/>
                <a:gd name="connsiteY1" fmla="*/ 0 h 3605726"/>
                <a:gd name="connsiteX2" fmla="*/ 2027756 w 2253062"/>
                <a:gd name="connsiteY2" fmla="*/ 0 h 3605726"/>
                <a:gd name="connsiteX3" fmla="*/ 2253062 w 2253062"/>
                <a:gd name="connsiteY3" fmla="*/ 225306 h 3605726"/>
                <a:gd name="connsiteX4" fmla="*/ 2253062 w 2253062"/>
                <a:gd name="connsiteY4" fmla="*/ 3380420 h 3605726"/>
                <a:gd name="connsiteX5" fmla="*/ 2027756 w 2253062"/>
                <a:gd name="connsiteY5" fmla="*/ 3605726 h 3605726"/>
                <a:gd name="connsiteX6" fmla="*/ 225306 w 2253062"/>
                <a:gd name="connsiteY6" fmla="*/ 3605726 h 3605726"/>
                <a:gd name="connsiteX7" fmla="*/ 0 w 2253062"/>
                <a:gd name="connsiteY7" fmla="*/ 3380420 h 3605726"/>
                <a:gd name="connsiteX8" fmla="*/ 0 w 2253062"/>
                <a:gd name="connsiteY8" fmla="*/ 225306 h 360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3062" h="3605726">
                  <a:moveTo>
                    <a:pt x="0" y="225306"/>
                  </a:moveTo>
                  <a:cubicBezTo>
                    <a:pt x="0" y="100873"/>
                    <a:pt x="100873" y="0"/>
                    <a:pt x="225306" y="0"/>
                  </a:cubicBezTo>
                  <a:lnTo>
                    <a:pt x="2027756" y="0"/>
                  </a:lnTo>
                  <a:cubicBezTo>
                    <a:pt x="2152189" y="0"/>
                    <a:pt x="2253062" y="100873"/>
                    <a:pt x="2253062" y="225306"/>
                  </a:cubicBezTo>
                  <a:lnTo>
                    <a:pt x="2253062" y="3380420"/>
                  </a:lnTo>
                  <a:cubicBezTo>
                    <a:pt x="2253062" y="3504853"/>
                    <a:pt x="2152189" y="3605726"/>
                    <a:pt x="2027756" y="3605726"/>
                  </a:cubicBezTo>
                  <a:lnTo>
                    <a:pt x="225306" y="3605726"/>
                  </a:lnTo>
                  <a:cubicBezTo>
                    <a:pt x="100873" y="3605726"/>
                    <a:pt x="0" y="3504853"/>
                    <a:pt x="0" y="3380420"/>
                  </a:cubicBezTo>
                  <a:lnTo>
                    <a:pt x="0" y="225306"/>
                  </a:lnTo>
                  <a:close/>
                </a:path>
              </a:pathLst>
            </a:custGeom>
            <a:ln w="19050"/>
          </p:spPr>
          <p:style>
            <a:lnRef idx="2">
              <a:schemeClr val="accent2">
                <a:shade val="15000"/>
              </a:schemeClr>
            </a:lnRef>
            <a:fillRef idx="1">
              <a:schemeClr val="accent2"/>
            </a:fillRef>
            <a:effectRef idx="0">
              <a:schemeClr val="accent2"/>
            </a:effectRef>
            <a:fontRef idx="minor">
              <a:schemeClr val="lt1"/>
            </a:fontRef>
          </p:style>
          <p:txBody>
            <a:bodyPr spcFirstLastPara="0" vert="horz" wrap="square" lIns="128016" tIns="1570306" rIns="128016" bIns="849162"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lang="en-US" sz="2000" b="1">
                  <a:solidFill>
                    <a:srgbClr val="FFFFFF"/>
                  </a:solidFill>
                  <a:latin typeface="Open Sans"/>
                </a:rPr>
                <a:t>Improve</a:t>
              </a:r>
              <a:r>
                <a:rPr kumimoji="0" lang="en-US" sz="2000" b="1" i="0" u="none" strike="noStrike" kern="1200" cap="none" spc="0" normalizeH="0" baseline="0" noProof="0">
                  <a:ln>
                    <a:noFill/>
                  </a:ln>
                  <a:solidFill>
                    <a:srgbClr val="FFFFFF"/>
                  </a:solidFill>
                  <a:effectLst/>
                  <a:uLnTx/>
                  <a:uFillTx/>
                  <a:latin typeface="Open Sans"/>
                  <a:ea typeface="+mn-ea"/>
                  <a:cs typeface="+mn-cs"/>
                </a:rPr>
                <a:t> working conditions and culture</a:t>
              </a:r>
            </a:p>
          </p:txBody>
        </p:sp>
        <p:sp>
          <p:nvSpPr>
            <p:cNvPr id="10" name="Freeform: Shape 9">
              <a:extLst>
                <a:ext uri="{FF2B5EF4-FFF2-40B4-BE49-F238E27FC236}">
                  <a16:creationId xmlns:a16="http://schemas.microsoft.com/office/drawing/2014/main" id="{AA1B960D-B732-AD25-EFDA-AF76A54544DA}"/>
                </a:ext>
              </a:extLst>
            </p:cNvPr>
            <p:cNvSpPr/>
            <p:nvPr/>
          </p:nvSpPr>
          <p:spPr>
            <a:xfrm>
              <a:off x="6310908" y="2348294"/>
              <a:ext cx="2513806" cy="3605726"/>
            </a:xfrm>
            <a:custGeom>
              <a:avLst/>
              <a:gdLst>
                <a:gd name="connsiteX0" fmla="*/ 0 w 2253062"/>
                <a:gd name="connsiteY0" fmla="*/ 225306 h 3605726"/>
                <a:gd name="connsiteX1" fmla="*/ 225306 w 2253062"/>
                <a:gd name="connsiteY1" fmla="*/ 0 h 3605726"/>
                <a:gd name="connsiteX2" fmla="*/ 2027756 w 2253062"/>
                <a:gd name="connsiteY2" fmla="*/ 0 h 3605726"/>
                <a:gd name="connsiteX3" fmla="*/ 2253062 w 2253062"/>
                <a:gd name="connsiteY3" fmla="*/ 225306 h 3605726"/>
                <a:gd name="connsiteX4" fmla="*/ 2253062 w 2253062"/>
                <a:gd name="connsiteY4" fmla="*/ 3380420 h 3605726"/>
                <a:gd name="connsiteX5" fmla="*/ 2027756 w 2253062"/>
                <a:gd name="connsiteY5" fmla="*/ 3605726 h 3605726"/>
                <a:gd name="connsiteX6" fmla="*/ 225306 w 2253062"/>
                <a:gd name="connsiteY6" fmla="*/ 3605726 h 3605726"/>
                <a:gd name="connsiteX7" fmla="*/ 0 w 2253062"/>
                <a:gd name="connsiteY7" fmla="*/ 3380420 h 3605726"/>
                <a:gd name="connsiteX8" fmla="*/ 0 w 2253062"/>
                <a:gd name="connsiteY8" fmla="*/ 225306 h 360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3062" h="3605726">
                  <a:moveTo>
                    <a:pt x="0" y="225306"/>
                  </a:moveTo>
                  <a:cubicBezTo>
                    <a:pt x="0" y="100873"/>
                    <a:pt x="100873" y="0"/>
                    <a:pt x="225306" y="0"/>
                  </a:cubicBezTo>
                  <a:lnTo>
                    <a:pt x="2027756" y="0"/>
                  </a:lnTo>
                  <a:cubicBezTo>
                    <a:pt x="2152189" y="0"/>
                    <a:pt x="2253062" y="100873"/>
                    <a:pt x="2253062" y="225306"/>
                  </a:cubicBezTo>
                  <a:lnTo>
                    <a:pt x="2253062" y="3380420"/>
                  </a:lnTo>
                  <a:cubicBezTo>
                    <a:pt x="2253062" y="3504853"/>
                    <a:pt x="2152189" y="3605726"/>
                    <a:pt x="2027756" y="3605726"/>
                  </a:cubicBezTo>
                  <a:lnTo>
                    <a:pt x="225306" y="3605726"/>
                  </a:lnTo>
                  <a:cubicBezTo>
                    <a:pt x="100873" y="3605726"/>
                    <a:pt x="0" y="3504853"/>
                    <a:pt x="0" y="3380420"/>
                  </a:cubicBezTo>
                  <a:lnTo>
                    <a:pt x="0" y="225306"/>
                  </a:lnTo>
                  <a:close/>
                </a:path>
              </a:pathLst>
            </a:custGeom>
            <a:ln w="19050"/>
          </p:spPr>
          <p:style>
            <a:lnRef idx="2">
              <a:schemeClr val="accent5">
                <a:shade val="15000"/>
              </a:schemeClr>
            </a:lnRef>
            <a:fillRef idx="1">
              <a:schemeClr val="accent5"/>
            </a:fillRef>
            <a:effectRef idx="0">
              <a:schemeClr val="accent5"/>
            </a:effectRef>
            <a:fontRef idx="minor">
              <a:schemeClr val="lt1"/>
            </a:fontRef>
          </p:style>
          <p:txBody>
            <a:bodyPr spcFirstLastPara="0" vert="horz" wrap="square" lIns="128016" tIns="1570306" rIns="128016" bIns="849162" numCol="1" spcCol="1270" anchor="ctr" anchorCtr="0">
              <a:noAutofit/>
            </a:bodyPr>
            <a:lstStyle/>
            <a:p>
              <a:pPr algn="ctr" defTabSz="800100">
                <a:lnSpc>
                  <a:spcPct val="90000"/>
                </a:lnSpc>
                <a:spcBef>
                  <a:spcPct val="0"/>
                </a:spcBef>
                <a:spcAft>
                  <a:spcPct val="35000"/>
                </a:spcAft>
                <a:defRPr/>
              </a:pPr>
              <a:r>
                <a:rPr lang="en-US" sz="2000" b="1">
                  <a:solidFill>
                    <a:srgbClr val="FFFFFF"/>
                  </a:solidFill>
                  <a:latin typeface="Open Sans"/>
                </a:rPr>
                <a:t>Strengthen special education/EI programming</a:t>
              </a:r>
              <a:endParaRPr lang="en-US" sz="2000" b="1" i="0" u="none" strike="noStrike" kern="1200" cap="none" spc="0" normalizeH="0" baseline="0" noProof="0">
                <a:ln>
                  <a:noFill/>
                </a:ln>
                <a:solidFill>
                  <a:srgbClr val="FFFFFF"/>
                </a:solidFill>
                <a:effectLst/>
                <a:uLnTx/>
                <a:uFillTx/>
                <a:latin typeface="Open Sans"/>
                <a:ea typeface="Open Sans"/>
                <a:cs typeface="Open Sans"/>
              </a:endParaRPr>
            </a:p>
          </p:txBody>
        </p:sp>
        <p:sp>
          <p:nvSpPr>
            <p:cNvPr id="12" name="Freeform: Shape 11">
              <a:extLst>
                <a:ext uri="{FF2B5EF4-FFF2-40B4-BE49-F238E27FC236}">
                  <a16:creationId xmlns:a16="http://schemas.microsoft.com/office/drawing/2014/main" id="{46E289D5-8882-4E8B-A0FE-80C4687D691E}"/>
                </a:ext>
              </a:extLst>
            </p:cNvPr>
            <p:cNvSpPr/>
            <p:nvPr/>
          </p:nvSpPr>
          <p:spPr>
            <a:xfrm>
              <a:off x="9287752" y="2348294"/>
              <a:ext cx="2513806" cy="3605726"/>
            </a:xfrm>
            <a:custGeom>
              <a:avLst/>
              <a:gdLst>
                <a:gd name="connsiteX0" fmla="*/ 0 w 2253062"/>
                <a:gd name="connsiteY0" fmla="*/ 225306 h 3605726"/>
                <a:gd name="connsiteX1" fmla="*/ 225306 w 2253062"/>
                <a:gd name="connsiteY1" fmla="*/ 0 h 3605726"/>
                <a:gd name="connsiteX2" fmla="*/ 2027756 w 2253062"/>
                <a:gd name="connsiteY2" fmla="*/ 0 h 3605726"/>
                <a:gd name="connsiteX3" fmla="*/ 2253062 w 2253062"/>
                <a:gd name="connsiteY3" fmla="*/ 225306 h 3605726"/>
                <a:gd name="connsiteX4" fmla="*/ 2253062 w 2253062"/>
                <a:gd name="connsiteY4" fmla="*/ 3380420 h 3605726"/>
                <a:gd name="connsiteX5" fmla="*/ 2027756 w 2253062"/>
                <a:gd name="connsiteY5" fmla="*/ 3605726 h 3605726"/>
                <a:gd name="connsiteX6" fmla="*/ 225306 w 2253062"/>
                <a:gd name="connsiteY6" fmla="*/ 3605726 h 3605726"/>
                <a:gd name="connsiteX7" fmla="*/ 0 w 2253062"/>
                <a:gd name="connsiteY7" fmla="*/ 3380420 h 3605726"/>
                <a:gd name="connsiteX8" fmla="*/ 0 w 2253062"/>
                <a:gd name="connsiteY8" fmla="*/ 225306 h 360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3062" h="3605726">
                  <a:moveTo>
                    <a:pt x="0" y="225306"/>
                  </a:moveTo>
                  <a:cubicBezTo>
                    <a:pt x="0" y="100873"/>
                    <a:pt x="100873" y="0"/>
                    <a:pt x="225306" y="0"/>
                  </a:cubicBezTo>
                  <a:lnTo>
                    <a:pt x="2027756" y="0"/>
                  </a:lnTo>
                  <a:cubicBezTo>
                    <a:pt x="2152189" y="0"/>
                    <a:pt x="2253062" y="100873"/>
                    <a:pt x="2253062" y="225306"/>
                  </a:cubicBezTo>
                  <a:lnTo>
                    <a:pt x="2253062" y="3380420"/>
                  </a:lnTo>
                  <a:cubicBezTo>
                    <a:pt x="2253062" y="3504853"/>
                    <a:pt x="2152189" y="3605726"/>
                    <a:pt x="2027756" y="3605726"/>
                  </a:cubicBezTo>
                  <a:lnTo>
                    <a:pt x="225306" y="3605726"/>
                  </a:lnTo>
                  <a:cubicBezTo>
                    <a:pt x="100873" y="3605726"/>
                    <a:pt x="0" y="3504853"/>
                    <a:pt x="0" y="3380420"/>
                  </a:cubicBezTo>
                  <a:lnTo>
                    <a:pt x="0" y="225306"/>
                  </a:lnTo>
                  <a:close/>
                </a:path>
              </a:pathLst>
            </a:custGeom>
            <a:ln w="19050">
              <a:solidFill>
                <a:schemeClr val="accent1">
                  <a:lumMod val="75000"/>
                </a:schemeClr>
              </a:solidFill>
            </a:ln>
          </p:spPr>
          <p:style>
            <a:lnRef idx="3">
              <a:schemeClr val="lt1"/>
            </a:lnRef>
            <a:fillRef idx="1">
              <a:schemeClr val="accent1"/>
            </a:fillRef>
            <a:effectRef idx="1">
              <a:schemeClr val="accent1"/>
            </a:effectRef>
            <a:fontRef idx="minor">
              <a:schemeClr val="lt1"/>
            </a:fontRef>
          </p:style>
          <p:txBody>
            <a:bodyPr spcFirstLastPara="0" vert="horz" wrap="square" lIns="128016" tIns="1570306" rIns="128016" bIns="849162" numCol="1" spcCol="1270" anchor="ctr" anchorCtr="0">
              <a:noAutofit/>
            </a:bodyPr>
            <a:lstStyle/>
            <a:p>
              <a:pPr algn="ctr" defTabSz="800100">
                <a:lnSpc>
                  <a:spcPct val="90000"/>
                </a:lnSpc>
                <a:spcBef>
                  <a:spcPct val="0"/>
                </a:spcBef>
                <a:spcAft>
                  <a:spcPct val="35000"/>
                </a:spcAft>
                <a:defRPr/>
              </a:pPr>
              <a:r>
                <a:rPr lang="en-US" sz="2000" b="1">
                  <a:solidFill>
                    <a:srgbClr val="FFFFFF"/>
                  </a:solidFill>
                  <a:latin typeface="Open Sans"/>
                </a:rPr>
                <a:t>Promote</a:t>
              </a:r>
              <a:r>
                <a:rPr kumimoji="0" lang="en-US" sz="2000" b="1" i="0" u="none" strike="noStrike" kern="1200" cap="none" spc="0" normalizeH="0" baseline="0" noProof="0">
                  <a:ln>
                    <a:noFill/>
                  </a:ln>
                  <a:solidFill>
                    <a:srgbClr val="FFFFFF"/>
                  </a:solidFill>
                  <a:effectLst/>
                  <a:uLnTx/>
                  <a:uFillTx/>
                  <a:latin typeface="Open Sans"/>
                  <a:ea typeface="+mn-ea"/>
                  <a:cs typeface="+mn-cs"/>
                </a:rPr>
                <a:t> progress</a:t>
              </a:r>
              <a:r>
                <a:rPr lang="en-US" sz="2000" b="1">
                  <a:solidFill>
                    <a:srgbClr val="FFFFFF"/>
                  </a:solidFill>
                  <a:latin typeface="Open Sans"/>
                </a:rPr>
                <a:t> and belonging </a:t>
              </a:r>
              <a:r>
                <a:rPr kumimoji="0" lang="en-US" sz="2000" b="1" i="0" u="none" strike="noStrike" kern="1200" cap="none" spc="0" normalizeH="0" baseline="0" noProof="0">
                  <a:ln>
                    <a:noFill/>
                  </a:ln>
                  <a:solidFill>
                    <a:srgbClr val="FFFFFF"/>
                  </a:solidFill>
                  <a:effectLst/>
                  <a:uLnTx/>
                  <a:uFillTx/>
                  <a:latin typeface="Open Sans"/>
                  <a:ea typeface="+mn-ea"/>
                  <a:cs typeface="+mn-cs"/>
                </a:rPr>
                <a:t>for all children</a:t>
              </a:r>
            </a:p>
          </p:txBody>
        </p:sp>
        <p:sp>
          <p:nvSpPr>
            <p:cNvPr id="14" name="Arrow: Left-Right 13">
              <a:extLst>
                <a:ext uri="{FF2B5EF4-FFF2-40B4-BE49-F238E27FC236}">
                  <a16:creationId xmlns:a16="http://schemas.microsoft.com/office/drawing/2014/main" id="{AD5F0A01-B040-BD96-0887-1264C6F21EE7}"/>
                </a:ext>
              </a:extLst>
            </p:cNvPr>
            <p:cNvSpPr/>
            <p:nvPr/>
          </p:nvSpPr>
          <p:spPr>
            <a:xfrm>
              <a:off x="1227726" y="5176372"/>
              <a:ext cx="9426628" cy="658338"/>
            </a:xfrm>
            <a:prstGeom prst="leftRightArrow">
              <a:avLst/>
            </a:prstGeom>
            <a:solidFill>
              <a:schemeClr val="accent1">
                <a:lumMod val="20000"/>
                <a:lumOff val="80000"/>
              </a:schemeClr>
            </a:solidFill>
            <a:ln w="28575">
              <a:solidFill>
                <a:schemeClr val="accent1">
                  <a:lumMod val="60000"/>
                  <a:lumOff val="40000"/>
                </a:schemeClr>
              </a:solidFill>
            </a:ln>
          </p:spPr>
          <p:style>
            <a:lnRef idx="2">
              <a:schemeClr val="lt1">
                <a:hueOff val="0"/>
                <a:satOff val="0"/>
                <a:lumOff val="0"/>
                <a:alphaOff val="0"/>
              </a:schemeClr>
            </a:lnRef>
            <a:fillRef idx="1">
              <a:scrgbClr r="0" g="0" b="0"/>
            </a:fillRef>
            <a:effectRef idx="0">
              <a:schemeClr val="accent1">
                <a:tint val="6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hueOff val="0"/>
                    <a:satOff val="0"/>
                    <a:lumOff val="0"/>
                    <a:alphaOff val="0"/>
                  </a:srgbClr>
                </a:solidFill>
                <a:effectLst/>
                <a:uLnTx/>
                <a:uFillTx/>
                <a:latin typeface="Open Sans"/>
                <a:ea typeface="+mn-ea"/>
                <a:cs typeface="+mn-cs"/>
              </a:endParaRPr>
            </a:p>
          </p:txBody>
        </p:sp>
        <p:sp>
          <p:nvSpPr>
            <p:cNvPr id="8" name="TextBox 7">
              <a:extLst>
                <a:ext uri="{FF2B5EF4-FFF2-40B4-BE49-F238E27FC236}">
                  <a16:creationId xmlns:a16="http://schemas.microsoft.com/office/drawing/2014/main" id="{13B67C79-08C0-EE10-2BFA-B88067EF1C0D}"/>
                </a:ext>
              </a:extLst>
            </p:cNvPr>
            <p:cNvSpPr txBox="1"/>
            <p:nvPr/>
          </p:nvSpPr>
          <p:spPr>
            <a:xfrm>
              <a:off x="3306449" y="5336264"/>
              <a:ext cx="5281970" cy="338554"/>
            </a:xfrm>
            <a:prstGeom prst="rect">
              <a:avLst/>
            </a:prstGeom>
            <a:noFill/>
          </p:spPr>
          <p:txBody>
            <a:bodyPr wrap="square" lIns="91440" tIns="45720" rIns="91440" bIns="45720" rtlCol="0" anchor="t">
              <a:spAutoFit/>
            </a:bodyPr>
            <a:lstStyle/>
            <a:p>
              <a:pPr algn="ctr">
                <a:defRPr/>
              </a:pPr>
              <a:r>
                <a:rPr lang="en-US" sz="1600" b="1">
                  <a:solidFill>
                    <a:srgbClr val="C04B26">
                      <a:lumMod val="75000"/>
                    </a:srgbClr>
                  </a:solidFill>
                  <a:latin typeface="Open Sans"/>
                </a:rPr>
                <a:t>Understand</a:t>
              </a:r>
              <a:r>
                <a:rPr kumimoji="0" lang="en-US" sz="1600" b="1" i="0" u="none" strike="noStrike" kern="1200" cap="none" spc="0" normalizeH="0" baseline="0" noProof="0">
                  <a:ln>
                    <a:noFill/>
                  </a:ln>
                  <a:solidFill>
                    <a:srgbClr val="C04B26">
                      <a:lumMod val="75000"/>
                    </a:srgbClr>
                  </a:solidFill>
                  <a:effectLst/>
                  <a:uLnTx/>
                  <a:uFillTx/>
                  <a:latin typeface="Open Sans"/>
                  <a:ea typeface="+mn-ea"/>
                  <a:cs typeface="+mn-cs"/>
                </a:rPr>
                <a:t> </a:t>
              </a:r>
              <a:r>
                <a:rPr lang="en-US" sz="1600" b="1">
                  <a:solidFill>
                    <a:srgbClr val="C04B26">
                      <a:lumMod val="75000"/>
                    </a:srgbClr>
                  </a:solidFill>
                  <a:latin typeface="Open Sans"/>
                </a:rPr>
                <a:t>and Comply With </a:t>
              </a:r>
              <a:r>
                <a:rPr kumimoji="0" lang="en-US" sz="1600" b="1" i="0" u="none" strike="noStrike" kern="1200" cap="none" spc="0" normalizeH="0" baseline="0" noProof="0">
                  <a:ln>
                    <a:noFill/>
                  </a:ln>
                  <a:solidFill>
                    <a:srgbClr val="C04B26">
                      <a:lumMod val="75000"/>
                    </a:srgbClr>
                  </a:solidFill>
                  <a:effectLst/>
                  <a:uLnTx/>
                  <a:uFillTx/>
                  <a:latin typeface="Open Sans"/>
                  <a:ea typeface="+mn-ea"/>
                  <a:cs typeface="+mn-cs"/>
                </a:rPr>
                <a:t>IDEA Requirements</a:t>
              </a:r>
            </a:p>
          </p:txBody>
        </p:sp>
        <p:pic>
          <p:nvPicPr>
            <p:cNvPr id="15" name="Picture 14" descr="A white line drawing of people and arrows&#10;&#10;AI-generated content may be incorrect.">
              <a:extLst>
                <a:ext uri="{FF2B5EF4-FFF2-40B4-BE49-F238E27FC236}">
                  <a16:creationId xmlns:a16="http://schemas.microsoft.com/office/drawing/2014/main" id="{12347F99-E846-347D-E84F-2590AEC273E3}"/>
                </a:ext>
              </a:extLst>
            </p:cNvPr>
            <p:cNvPicPr>
              <a:picLocks noChangeAspect="1"/>
            </p:cNvPicPr>
            <p:nvPr/>
          </p:nvPicPr>
          <p:blipFill>
            <a:blip r:embed="rId3"/>
            <a:stretch>
              <a:fillRect/>
            </a:stretch>
          </p:blipFill>
          <p:spPr>
            <a:xfrm>
              <a:off x="969434" y="2567784"/>
              <a:ext cx="1352551" cy="1320801"/>
            </a:xfrm>
            <a:prstGeom prst="rect">
              <a:avLst/>
            </a:prstGeom>
          </p:spPr>
        </p:pic>
        <p:pic>
          <p:nvPicPr>
            <p:cNvPr id="18" name="Picture 17" descr="A group of people holding hands in a circle&#10;&#10;AI-generated content may be incorrect.">
              <a:extLst>
                <a:ext uri="{FF2B5EF4-FFF2-40B4-BE49-F238E27FC236}">
                  <a16:creationId xmlns:a16="http://schemas.microsoft.com/office/drawing/2014/main" id="{F3BAC88F-B93B-FA8C-44B1-19D8DBEC5349}"/>
                </a:ext>
              </a:extLst>
            </p:cNvPr>
            <p:cNvPicPr>
              <a:picLocks noChangeAspect="1"/>
            </p:cNvPicPr>
            <p:nvPr/>
          </p:nvPicPr>
          <p:blipFill>
            <a:blip r:embed="rId4"/>
            <a:stretch>
              <a:fillRect/>
            </a:stretch>
          </p:blipFill>
          <p:spPr>
            <a:xfrm>
              <a:off x="6896101" y="2567516"/>
              <a:ext cx="1352550" cy="1320801"/>
            </a:xfrm>
            <a:prstGeom prst="rect">
              <a:avLst/>
            </a:prstGeom>
          </p:spPr>
        </p:pic>
        <p:pic>
          <p:nvPicPr>
            <p:cNvPr id="19" name="Picture 18" descr="A group of people holding hands with stars in a circle&#10;&#10;AI-generated content may be incorrect.">
              <a:extLst>
                <a:ext uri="{FF2B5EF4-FFF2-40B4-BE49-F238E27FC236}">
                  <a16:creationId xmlns:a16="http://schemas.microsoft.com/office/drawing/2014/main" id="{1607CC19-6C23-C13E-7B78-300E368D443F}"/>
                </a:ext>
              </a:extLst>
            </p:cNvPr>
            <p:cNvPicPr>
              <a:picLocks noChangeAspect="1"/>
            </p:cNvPicPr>
            <p:nvPr/>
          </p:nvPicPr>
          <p:blipFill>
            <a:blip r:embed="rId5"/>
            <a:stretch>
              <a:fillRect/>
            </a:stretch>
          </p:blipFill>
          <p:spPr>
            <a:xfrm>
              <a:off x="9870017" y="2567517"/>
              <a:ext cx="1352550" cy="1320801"/>
            </a:xfrm>
            <a:prstGeom prst="rect">
              <a:avLst/>
            </a:prstGeom>
          </p:spPr>
        </p:pic>
        <p:pic>
          <p:nvPicPr>
            <p:cNvPr id="4" name="Picture 3">
              <a:extLst>
                <a:ext uri="{FF2B5EF4-FFF2-40B4-BE49-F238E27FC236}">
                  <a16:creationId xmlns:a16="http://schemas.microsoft.com/office/drawing/2014/main" id="{05E09652-5448-5E02-47FD-F1C06D220E1F}"/>
                </a:ext>
              </a:extLst>
            </p:cNvPr>
            <p:cNvPicPr>
              <a:picLocks noChangeAspect="1"/>
            </p:cNvPicPr>
            <p:nvPr/>
          </p:nvPicPr>
          <p:blipFill>
            <a:blip r:embed="rId6"/>
            <a:stretch>
              <a:fillRect/>
            </a:stretch>
          </p:blipFill>
          <p:spPr>
            <a:xfrm>
              <a:off x="3932499" y="2567650"/>
              <a:ext cx="1356168" cy="1317585"/>
            </a:xfrm>
            <a:prstGeom prst="rect">
              <a:avLst/>
            </a:prstGeom>
          </p:spPr>
        </p:pic>
      </p:grpSp>
    </p:spTree>
    <p:extLst>
      <p:ext uri="{BB962C8B-B14F-4D97-AF65-F5344CB8AC3E}">
        <p14:creationId xmlns:p14="http://schemas.microsoft.com/office/powerpoint/2010/main" val="1030892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4E366-9CBE-53B0-9214-D9AECF3E0DA4}"/>
              </a:ext>
            </a:extLst>
          </p:cNvPr>
          <p:cNvSpPr>
            <a:spLocks noGrp="1"/>
          </p:cNvSpPr>
          <p:nvPr>
            <p:ph type="title"/>
          </p:nvPr>
        </p:nvSpPr>
        <p:spPr/>
        <p:txBody>
          <a:bodyPr/>
          <a:lstStyle/>
          <a:p>
            <a:r>
              <a:rPr lang="en-US"/>
              <a:t>Meet the Lead IDEA Presenters</a:t>
            </a:r>
          </a:p>
        </p:txBody>
      </p:sp>
      <p:pic>
        <p:nvPicPr>
          <p:cNvPr id="13" name="Picture Placeholder 12" descr="A person wearing glasses and a black and white shirt">
            <a:extLst>
              <a:ext uri="{FF2B5EF4-FFF2-40B4-BE49-F238E27FC236}">
                <a16:creationId xmlns:a16="http://schemas.microsoft.com/office/drawing/2014/main" id="{8805765F-700C-80BA-A769-8C90366CFCC5}"/>
              </a:ext>
            </a:extLst>
          </p:cNvPr>
          <p:cNvPicPr>
            <a:picLocks noGrp="1" noChangeAspect="1"/>
          </p:cNvPicPr>
          <p:nvPr>
            <p:ph type="pic" sz="quarter" idx="24"/>
          </p:nvPr>
        </p:nvPicPr>
        <p:blipFill>
          <a:blip r:embed="rId2"/>
          <a:srcRect/>
          <a:stretch/>
        </p:blipFill>
        <p:spPr>
          <a:xfrm>
            <a:off x="2692281" y="1417320"/>
            <a:ext cx="1828800" cy="1828800"/>
          </a:xfrm>
          <a:prstGeom prst="ellipse">
            <a:avLst/>
          </a:prstGeom>
          <a:ln>
            <a:noFill/>
          </a:ln>
        </p:spPr>
      </p:pic>
      <p:sp>
        <p:nvSpPr>
          <p:cNvPr id="4" name="Text Placeholder 3">
            <a:extLst>
              <a:ext uri="{FF2B5EF4-FFF2-40B4-BE49-F238E27FC236}">
                <a16:creationId xmlns:a16="http://schemas.microsoft.com/office/drawing/2014/main" id="{33F4EDE3-5FD4-BDF4-DF35-F4792E5FECB0}"/>
              </a:ext>
            </a:extLst>
          </p:cNvPr>
          <p:cNvSpPr>
            <a:spLocks noGrp="1"/>
          </p:cNvSpPr>
          <p:nvPr>
            <p:ph type="body" sz="quarter" idx="25"/>
          </p:nvPr>
        </p:nvSpPr>
        <p:spPr>
          <a:xfrm>
            <a:off x="2600841" y="3349212"/>
            <a:ext cx="2011680" cy="369887"/>
          </a:xfrm>
        </p:spPr>
        <p:txBody>
          <a:bodyPr vert="horz" lIns="0" tIns="0" rIns="0" bIns="0" rtlCol="0" anchor="t">
            <a:normAutofit fontScale="92500"/>
          </a:bodyPr>
          <a:lstStyle/>
          <a:p>
            <a:r>
              <a:rPr lang="en-US"/>
              <a:t>Mary Beth Bruder</a:t>
            </a:r>
          </a:p>
        </p:txBody>
      </p:sp>
      <p:sp>
        <p:nvSpPr>
          <p:cNvPr id="5" name="Text Placeholder 4">
            <a:extLst>
              <a:ext uri="{FF2B5EF4-FFF2-40B4-BE49-F238E27FC236}">
                <a16:creationId xmlns:a16="http://schemas.microsoft.com/office/drawing/2014/main" id="{BC0006D0-487A-F7B3-C890-C74E77D99AF8}"/>
              </a:ext>
            </a:extLst>
          </p:cNvPr>
          <p:cNvSpPr>
            <a:spLocks noGrp="1"/>
          </p:cNvSpPr>
          <p:nvPr>
            <p:ph type="body" sz="quarter" idx="26"/>
          </p:nvPr>
        </p:nvSpPr>
        <p:spPr>
          <a:xfrm>
            <a:off x="2435960" y="3822191"/>
            <a:ext cx="2341443" cy="2148840"/>
          </a:xfrm>
        </p:spPr>
        <p:txBody>
          <a:bodyPr/>
          <a:lstStyle/>
          <a:p>
            <a:r>
              <a:rPr lang="en-US"/>
              <a:t>Lead IDEA Co-Principal Investigator </a:t>
            </a:r>
          </a:p>
          <a:p>
            <a:endParaRPr lang="en-US"/>
          </a:p>
          <a:p>
            <a:r>
              <a:rPr lang="en-US"/>
              <a:t>UConn Health</a:t>
            </a:r>
          </a:p>
          <a:p>
            <a:r>
              <a:rPr lang="en-US"/>
              <a:t>Center for Excellence in Developmental Disabilities</a:t>
            </a:r>
          </a:p>
        </p:txBody>
      </p:sp>
      <p:pic>
        <p:nvPicPr>
          <p:cNvPr id="9" name="Picture Placeholder 8" descr="Muareen Greeg Headshot">
            <a:extLst>
              <a:ext uri="{FF2B5EF4-FFF2-40B4-BE49-F238E27FC236}">
                <a16:creationId xmlns:a16="http://schemas.microsoft.com/office/drawing/2014/main" id="{6E6A8858-211E-44F6-02E1-232491B1E0D7}"/>
              </a:ext>
            </a:extLst>
          </p:cNvPr>
          <p:cNvPicPr>
            <a:picLocks noGrp="1" noChangeAspect="1"/>
          </p:cNvPicPr>
          <p:nvPr>
            <p:ph type="pic" sz="quarter" idx="27"/>
          </p:nvPr>
        </p:nvPicPr>
        <p:blipFill>
          <a:blip r:embed="rId3" cstate="print">
            <a:extLst>
              <a:ext uri="{28A0092B-C50C-407E-A947-70E740481C1C}">
                <a14:useLocalDpi xmlns:a14="http://schemas.microsoft.com/office/drawing/2010/main" val="0"/>
              </a:ext>
            </a:extLst>
          </a:blip>
          <a:srcRect t="8576" b="8576"/>
          <a:stretch>
            <a:fillRect/>
          </a:stretch>
        </p:blipFill>
        <p:spPr>
          <a:xfrm>
            <a:off x="7623079" y="1417320"/>
            <a:ext cx="1828800" cy="1828800"/>
          </a:xfrm>
          <a:prstGeom prst="ellipse">
            <a:avLst/>
          </a:prstGeom>
          <a:ln>
            <a:noFill/>
          </a:ln>
        </p:spPr>
      </p:pic>
      <p:sp>
        <p:nvSpPr>
          <p:cNvPr id="7" name="Text Placeholder 6">
            <a:extLst>
              <a:ext uri="{FF2B5EF4-FFF2-40B4-BE49-F238E27FC236}">
                <a16:creationId xmlns:a16="http://schemas.microsoft.com/office/drawing/2014/main" id="{A66C4DF0-BA71-12FE-E8C8-48F4C3A532D4}"/>
              </a:ext>
            </a:extLst>
          </p:cNvPr>
          <p:cNvSpPr>
            <a:spLocks noGrp="1"/>
          </p:cNvSpPr>
          <p:nvPr>
            <p:ph type="body" sz="quarter" idx="28"/>
          </p:nvPr>
        </p:nvSpPr>
        <p:spPr>
          <a:xfrm>
            <a:off x="7623079" y="3397441"/>
            <a:ext cx="2011680" cy="369887"/>
          </a:xfrm>
        </p:spPr>
        <p:txBody>
          <a:bodyPr/>
          <a:lstStyle/>
          <a:p>
            <a:r>
              <a:rPr lang="en-US"/>
              <a:t>Maureen Greer</a:t>
            </a:r>
          </a:p>
        </p:txBody>
      </p:sp>
      <p:sp>
        <p:nvSpPr>
          <p:cNvPr id="8" name="Text Placeholder 7">
            <a:extLst>
              <a:ext uri="{FF2B5EF4-FFF2-40B4-BE49-F238E27FC236}">
                <a16:creationId xmlns:a16="http://schemas.microsoft.com/office/drawing/2014/main" id="{FE09ACB6-4E71-9D2C-B603-B7E0F104B518}"/>
              </a:ext>
            </a:extLst>
          </p:cNvPr>
          <p:cNvSpPr>
            <a:spLocks noGrp="1"/>
          </p:cNvSpPr>
          <p:nvPr>
            <p:ph type="body" sz="quarter" idx="29"/>
          </p:nvPr>
        </p:nvSpPr>
        <p:spPr>
          <a:xfrm>
            <a:off x="7623079" y="3776472"/>
            <a:ext cx="2011680" cy="2148840"/>
          </a:xfrm>
        </p:spPr>
        <p:txBody>
          <a:bodyPr vert="horz" lIns="0" tIns="0" rIns="0" bIns="0" rtlCol="0" anchor="t">
            <a:normAutofit/>
          </a:bodyPr>
          <a:lstStyle/>
          <a:p>
            <a:r>
              <a:rPr lang="en-US"/>
              <a:t>Lead IDEA Advisor</a:t>
            </a:r>
          </a:p>
          <a:p>
            <a:endParaRPr lang="en-US"/>
          </a:p>
          <a:p>
            <a:endParaRPr lang="en-US"/>
          </a:p>
          <a:p>
            <a:r>
              <a:rPr lang="en-US"/>
              <a:t>Emerald Consulting </a:t>
            </a:r>
          </a:p>
          <a:p>
            <a:endParaRPr lang="en-US"/>
          </a:p>
          <a:p>
            <a:endParaRPr lang="en-US"/>
          </a:p>
          <a:p>
            <a:endParaRPr lang="en-US"/>
          </a:p>
        </p:txBody>
      </p:sp>
      <p:sp>
        <p:nvSpPr>
          <p:cNvPr id="12" name="Slide Number Placeholder 11">
            <a:extLst>
              <a:ext uri="{FF2B5EF4-FFF2-40B4-BE49-F238E27FC236}">
                <a16:creationId xmlns:a16="http://schemas.microsoft.com/office/drawing/2014/main" id="{6E81F7A1-1D61-5308-74B1-9CC794B1641C}"/>
              </a:ext>
            </a:extLst>
          </p:cNvPr>
          <p:cNvSpPr>
            <a:spLocks noGrp="1"/>
          </p:cNvSpPr>
          <p:nvPr>
            <p:ph type="sldNum" sz="quarter" idx="10"/>
          </p:nvPr>
        </p:nvSpPr>
        <p:spPr/>
        <p:txBody>
          <a:bodyPr/>
          <a:lstStyle/>
          <a:p>
            <a:fld id="{99A20822-4A49-4D36-86E3-300BA48D3F00}" type="slidenum">
              <a:rPr lang="en-US" smtClean="0"/>
              <a:pPr/>
              <a:t>7</a:t>
            </a:fld>
            <a:endParaRPr lang="en-US"/>
          </a:p>
        </p:txBody>
      </p:sp>
    </p:spTree>
    <p:extLst>
      <p:ext uri="{BB962C8B-B14F-4D97-AF65-F5344CB8AC3E}">
        <p14:creationId xmlns:p14="http://schemas.microsoft.com/office/powerpoint/2010/main" val="1953572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95220-37AF-A6C5-5058-0898B73AF1C9}"/>
              </a:ext>
            </a:extLst>
          </p:cNvPr>
          <p:cNvSpPr>
            <a:spLocks noGrp="1"/>
          </p:cNvSpPr>
          <p:nvPr>
            <p:ph type="title"/>
          </p:nvPr>
        </p:nvSpPr>
        <p:spPr/>
        <p:txBody>
          <a:bodyPr anchor="b">
            <a:normAutofit/>
          </a:bodyPr>
          <a:lstStyle/>
          <a:p>
            <a:r>
              <a:rPr lang="en-US"/>
              <a:t>Why This Matters Now</a:t>
            </a:r>
          </a:p>
        </p:txBody>
      </p:sp>
      <p:graphicFrame>
        <p:nvGraphicFramePr>
          <p:cNvPr id="7" name="Subtitle 2">
            <a:extLst>
              <a:ext uri="{FF2B5EF4-FFF2-40B4-BE49-F238E27FC236}">
                <a16:creationId xmlns:a16="http://schemas.microsoft.com/office/drawing/2014/main" id="{83268AD2-874F-B2FE-42D6-090B6C9517EE}"/>
              </a:ext>
              <a:ext uri="{C183D7F6-B498-43B3-948B-1728B52AA6E4}">
                <adec:decorative xmlns:adec="http://schemas.microsoft.com/office/drawing/2017/decorative" val="1"/>
              </a:ext>
            </a:extLst>
          </p:cNvPr>
          <p:cNvGraphicFramePr>
            <a:graphicFrameLocks noGrp="1"/>
          </p:cNvGraphicFramePr>
          <p:nvPr>
            <p:ph sz="quarter" idx="15"/>
            <p:extLst>
              <p:ext uri="{D42A27DB-BD31-4B8C-83A1-F6EECF244321}">
                <p14:modId xmlns:p14="http://schemas.microsoft.com/office/powerpoint/2010/main" val="1314205662"/>
              </p:ext>
            </p:extLst>
          </p:nvPr>
        </p:nvGraphicFramePr>
        <p:xfrm>
          <a:off x="381000" y="1279525"/>
          <a:ext cx="11414125" cy="45640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5B37E2BF-83DB-5E37-FD54-67EE41C20783}"/>
              </a:ext>
            </a:extLst>
          </p:cNvPr>
          <p:cNvSpPr>
            <a:spLocks noGrp="1"/>
          </p:cNvSpPr>
          <p:nvPr>
            <p:ph type="sldNum" sz="quarter" idx="14"/>
          </p:nvPr>
        </p:nvSpPr>
        <p:spPr/>
        <p:txBody>
          <a:bodyPr wrap="none" anchor="b">
            <a:normAutofit/>
          </a:bodyPr>
          <a:lstStyle/>
          <a:p>
            <a:pPr>
              <a:spcAft>
                <a:spcPts val="600"/>
              </a:spcAft>
            </a:pPr>
            <a:fld id="{99A20822-4A49-4D36-86E3-300BA48D3F00}" type="slidenum">
              <a:rPr lang="en-US" smtClean="0"/>
              <a:pPr>
                <a:spcAft>
                  <a:spcPts val="600"/>
                </a:spcAft>
              </a:pPr>
              <a:t>8</a:t>
            </a:fld>
            <a:endParaRPr lang="en-US"/>
          </a:p>
        </p:txBody>
      </p:sp>
    </p:spTree>
    <p:extLst>
      <p:ext uri="{BB962C8B-B14F-4D97-AF65-F5344CB8AC3E}">
        <p14:creationId xmlns:p14="http://schemas.microsoft.com/office/powerpoint/2010/main" val="1341567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9CE359E-D466-70DE-49E8-E39122CC2237}"/>
              </a:ext>
            </a:extLst>
          </p:cNvPr>
          <p:cNvSpPr>
            <a:spLocks noGrp="1"/>
          </p:cNvSpPr>
          <p:nvPr>
            <p:ph sz="half" idx="1"/>
          </p:nvPr>
        </p:nvSpPr>
        <p:spPr>
          <a:xfrm>
            <a:off x="457200" y="1631758"/>
            <a:ext cx="11100954" cy="4494722"/>
          </a:xfrm>
        </p:spPr>
        <p:txBody>
          <a:bodyPr/>
          <a:lstStyle/>
          <a:p>
            <a:pPr marL="0" indent="0">
              <a:buNone/>
            </a:pPr>
            <a:r>
              <a:rPr lang="en-US" b="1">
                <a:solidFill>
                  <a:schemeClr val="tx1"/>
                </a:solidFill>
              </a:rPr>
              <a:t>Zoom Poll: </a:t>
            </a:r>
            <a:r>
              <a:rPr lang="en-US">
                <a:solidFill>
                  <a:schemeClr val="tx1"/>
                </a:solidFill>
                <a:sym typeface="Wingdings" panose="05000000000000000000" pitchFamily="2" charset="2"/>
              </a:rPr>
              <a:t>What stressor most impacts your ability to provide effective, high-quality leadership</a:t>
            </a:r>
            <a:r>
              <a:rPr lang="en-US">
                <a:solidFill>
                  <a:schemeClr val="tx1"/>
                </a:solidFill>
              </a:rPr>
              <a:t>? </a:t>
            </a:r>
            <a:endParaRPr lang="en-US"/>
          </a:p>
        </p:txBody>
      </p:sp>
      <p:sp>
        <p:nvSpPr>
          <p:cNvPr id="5" name="Slide Number Placeholder 4">
            <a:extLst>
              <a:ext uri="{FF2B5EF4-FFF2-40B4-BE49-F238E27FC236}">
                <a16:creationId xmlns:a16="http://schemas.microsoft.com/office/drawing/2014/main" id="{9CDB3946-6C33-3B37-3002-E9D2A0650B24}"/>
              </a:ext>
            </a:extLst>
          </p:cNvPr>
          <p:cNvSpPr>
            <a:spLocks noGrp="1"/>
          </p:cNvSpPr>
          <p:nvPr>
            <p:ph type="sldNum" sz="quarter" idx="12"/>
          </p:nvPr>
        </p:nvSpPr>
        <p:spPr/>
        <p:txBody>
          <a:bodyPr/>
          <a:lstStyle/>
          <a:p>
            <a:fld id="{BABF4E83-61DB-418F-A99F-17BC9BB58EF6}" type="slidenum">
              <a:rPr lang="en-US" smtClean="0"/>
              <a:t>9</a:t>
            </a:fld>
            <a:endParaRPr lang="en-US"/>
          </a:p>
        </p:txBody>
      </p:sp>
      <p:sp>
        <p:nvSpPr>
          <p:cNvPr id="6" name="Title 5">
            <a:extLst>
              <a:ext uri="{FF2B5EF4-FFF2-40B4-BE49-F238E27FC236}">
                <a16:creationId xmlns:a16="http://schemas.microsoft.com/office/drawing/2014/main" id="{0C78D4B0-27A2-E7C7-AD6B-69A872A2C941}"/>
              </a:ext>
            </a:extLst>
          </p:cNvPr>
          <p:cNvSpPr>
            <a:spLocks noGrp="1"/>
          </p:cNvSpPr>
          <p:nvPr>
            <p:ph type="title"/>
          </p:nvPr>
        </p:nvSpPr>
        <p:spPr/>
        <p:txBody>
          <a:bodyPr/>
          <a:lstStyle/>
          <a:p>
            <a:r>
              <a:rPr lang="en-US"/>
              <a:t>What’s Impacting High-Quality Leadership?</a:t>
            </a:r>
          </a:p>
        </p:txBody>
      </p:sp>
      <p:sp>
        <p:nvSpPr>
          <p:cNvPr id="13" name="Rectangle: Rounded Corners 12">
            <a:extLst>
              <a:ext uri="{FF2B5EF4-FFF2-40B4-BE49-F238E27FC236}">
                <a16:creationId xmlns:a16="http://schemas.microsoft.com/office/drawing/2014/main" id="{00A5A683-08CB-1E0B-9FCF-38D5060FA7AB}"/>
              </a:ext>
            </a:extLst>
          </p:cNvPr>
          <p:cNvSpPr/>
          <p:nvPr/>
        </p:nvSpPr>
        <p:spPr>
          <a:xfrm>
            <a:off x="5288890" y="2652344"/>
            <a:ext cx="6506235" cy="3354629"/>
          </a:xfrm>
          <a:prstGeom prst="roundRect">
            <a:avLst/>
          </a:prstGeom>
          <a:effectLst/>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81356" tIns="181356" rIns="241808" bIns="272034" numCol="1" spcCol="1270" anchor="t" anchorCtr="0">
            <a:noAutofit/>
          </a:bodyPr>
          <a:lstStyle/>
          <a:p>
            <a:pPr marL="171450" lvl="1" indent="-457200" defTabSz="1511300">
              <a:lnSpc>
                <a:spcPct val="90000"/>
              </a:lnSpc>
              <a:spcBef>
                <a:spcPct val="0"/>
              </a:spcBef>
              <a:spcAft>
                <a:spcPct val="15000"/>
              </a:spcAft>
              <a:buFont typeface="Wingdings" panose="05000000000000000000" pitchFamily="2" charset="2"/>
              <a:buChar char="ü"/>
            </a:pPr>
            <a:r>
              <a:rPr lang="en-US" sz="2800"/>
              <a:t>Insufficient state funding?</a:t>
            </a:r>
          </a:p>
          <a:p>
            <a:pPr marL="171450" lvl="1" indent="-457200" defTabSz="1511300">
              <a:lnSpc>
                <a:spcPct val="90000"/>
              </a:lnSpc>
              <a:spcBef>
                <a:spcPct val="0"/>
              </a:spcBef>
              <a:spcAft>
                <a:spcPct val="15000"/>
              </a:spcAft>
              <a:buFont typeface="Wingdings" panose="05000000000000000000" pitchFamily="2" charset="2"/>
              <a:buChar char="ü"/>
            </a:pPr>
            <a:r>
              <a:rPr lang="en-US" sz="2800" kern="1200"/>
              <a:t>Increasing number of referrals?</a:t>
            </a:r>
          </a:p>
          <a:p>
            <a:pPr marL="171450" lvl="1" indent="-457200" defTabSz="1511300">
              <a:lnSpc>
                <a:spcPct val="90000"/>
              </a:lnSpc>
              <a:spcBef>
                <a:spcPct val="0"/>
              </a:spcBef>
              <a:spcAft>
                <a:spcPct val="15000"/>
              </a:spcAft>
              <a:buFont typeface="Wingdings" panose="05000000000000000000" pitchFamily="2" charset="2"/>
              <a:buChar char="ü"/>
            </a:pPr>
            <a:r>
              <a:rPr lang="en-US" sz="2800"/>
              <a:t>Lack of providers?</a:t>
            </a:r>
          </a:p>
          <a:p>
            <a:pPr marL="171450" lvl="1" indent="-457200" defTabSz="1511300">
              <a:lnSpc>
                <a:spcPct val="90000"/>
              </a:lnSpc>
              <a:spcBef>
                <a:spcPct val="0"/>
              </a:spcBef>
              <a:spcAft>
                <a:spcPct val="15000"/>
              </a:spcAft>
              <a:buFont typeface="Wingdings" panose="05000000000000000000" pitchFamily="2" charset="2"/>
              <a:buChar char="ü"/>
            </a:pPr>
            <a:r>
              <a:rPr lang="en-US" sz="2800"/>
              <a:t>State oversight challenges?</a:t>
            </a:r>
          </a:p>
          <a:p>
            <a:pPr marL="171450" lvl="1" indent="-457200" defTabSz="1511300">
              <a:lnSpc>
                <a:spcPct val="90000"/>
              </a:lnSpc>
              <a:spcBef>
                <a:spcPct val="0"/>
              </a:spcBef>
              <a:spcAft>
                <a:spcPct val="15000"/>
              </a:spcAft>
              <a:buFont typeface="Wingdings" panose="05000000000000000000" pitchFamily="2" charset="2"/>
              <a:buChar char="ü"/>
            </a:pPr>
            <a:r>
              <a:rPr lang="en-US" sz="2800" kern="1200"/>
              <a:t>Lack of administrative support?</a:t>
            </a:r>
          </a:p>
          <a:p>
            <a:pPr marL="171450" lvl="1" indent="-457200" defTabSz="1511300">
              <a:lnSpc>
                <a:spcPct val="90000"/>
              </a:lnSpc>
              <a:spcBef>
                <a:spcPct val="0"/>
              </a:spcBef>
              <a:spcAft>
                <a:spcPct val="15000"/>
              </a:spcAft>
              <a:buFont typeface="Wingdings" panose="05000000000000000000" pitchFamily="2" charset="2"/>
              <a:buChar char="ü"/>
            </a:pPr>
            <a:r>
              <a:rPr lang="en-US" sz="2800"/>
              <a:t>Changing family complexities?</a:t>
            </a:r>
            <a:endParaRPr lang="en-US" sz="2800" kern="1200"/>
          </a:p>
        </p:txBody>
      </p:sp>
      <p:sp>
        <p:nvSpPr>
          <p:cNvPr id="8" name="TextBox 7">
            <a:extLst>
              <a:ext uri="{FF2B5EF4-FFF2-40B4-BE49-F238E27FC236}">
                <a16:creationId xmlns:a16="http://schemas.microsoft.com/office/drawing/2014/main" id="{41F5DFFC-9848-2280-BFA7-14D5026B5D6B}"/>
              </a:ext>
            </a:extLst>
          </p:cNvPr>
          <p:cNvSpPr txBox="1"/>
          <p:nvPr/>
        </p:nvSpPr>
        <p:spPr>
          <a:xfrm>
            <a:off x="457200" y="2652345"/>
            <a:ext cx="5029200" cy="646331"/>
          </a:xfrm>
          <a:prstGeom prst="rect">
            <a:avLst/>
          </a:prstGeom>
          <a:noFill/>
        </p:spPr>
        <p:txBody>
          <a:bodyPr wrap="square">
            <a:spAutoFit/>
          </a:bodyPr>
          <a:lstStyle/>
          <a:p>
            <a:pPr marL="0" indent="0">
              <a:buNone/>
            </a:pPr>
            <a:r>
              <a:rPr lang="en-US" sz="1800" i="1"/>
              <a:t>(Responses will be collected through a Zoom poll. The poll will appear momentarily.)</a:t>
            </a:r>
          </a:p>
        </p:txBody>
      </p:sp>
    </p:spTree>
    <p:extLst>
      <p:ext uri="{BB962C8B-B14F-4D97-AF65-F5344CB8AC3E}">
        <p14:creationId xmlns:p14="http://schemas.microsoft.com/office/powerpoint/2010/main" val="37056829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19.0.7022"/>
  <p:tag name="SLIDO_EVENT_SECTION_UUID" val="8aa5b0d9-e711-40d9-8114-1a84d6f94fda"/>
  <p:tag name="SLIDO_EVENT_UUID" val="f614a935-e3f8-4e6f-a6a3-f5343cf05082"/>
  <p:tag name="SLIDO_PRESENTATION_ID" val="5b7a992c-6c51-45ca-b51c-715976254896"/>
</p:tagLst>
</file>

<file path=ppt/theme/theme1.xml><?xml version="1.0" encoding="utf-8"?>
<a:theme xmlns:a="http://schemas.openxmlformats.org/drawingml/2006/main" name="PROGRESS Center">
  <a:themeElements>
    <a:clrScheme name="Lead IDEA Center">
      <a:dk1>
        <a:srgbClr val="000000"/>
      </a:dk1>
      <a:lt1>
        <a:srgbClr val="FFFFFF"/>
      </a:lt1>
      <a:dk2>
        <a:srgbClr val="343F49"/>
      </a:dk2>
      <a:lt2>
        <a:srgbClr val="E7FBFF"/>
      </a:lt2>
      <a:accent1>
        <a:srgbClr val="C04B26"/>
      </a:accent1>
      <a:accent2>
        <a:srgbClr val="007186"/>
      </a:accent2>
      <a:accent3>
        <a:srgbClr val="547D3B"/>
      </a:accent3>
      <a:accent4>
        <a:srgbClr val="75A042"/>
      </a:accent4>
      <a:accent5>
        <a:srgbClr val="076233"/>
      </a:accent5>
      <a:accent6>
        <a:srgbClr val="004453"/>
      </a:accent6>
      <a:hlink>
        <a:srgbClr val="076233"/>
      </a:hlink>
      <a:folHlink>
        <a:srgbClr val="49134C"/>
      </a:folHlink>
    </a:clrScheme>
    <a:fontScheme name="Lead IDEA center">
      <a:majorFont>
        <a:latin typeface="Open Sans"/>
        <a:ea typeface=""/>
        <a:cs typeface=""/>
      </a:majorFont>
      <a:minorFont>
        <a:latin typeface="Open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4FB5E07C-D002-4E3B-88D3-27F35F68E335}" vid="{C430B23D-4958-4302-97EB-566B87420699}"/>
    </a:ext>
  </a:extLst>
</a:theme>
</file>

<file path=ppt/theme/theme2.xml><?xml version="1.0" encoding="utf-8"?>
<a:theme xmlns:a="http://schemas.openxmlformats.org/drawingml/2006/main" name="1_PROGRESS Center">
  <a:themeElements>
    <a:clrScheme name="Lead IDEA Center-PRINT">
      <a:dk1>
        <a:srgbClr val="343F49"/>
      </a:dk1>
      <a:lt1>
        <a:srgbClr val="FFFFFF"/>
      </a:lt1>
      <a:dk2>
        <a:srgbClr val="343F49"/>
      </a:dk2>
      <a:lt2>
        <a:srgbClr val="E7FBFF"/>
      </a:lt2>
      <a:accent1>
        <a:srgbClr val="C04B26"/>
      </a:accent1>
      <a:accent2>
        <a:srgbClr val="007186"/>
      </a:accent2>
      <a:accent3>
        <a:srgbClr val="547D3B"/>
      </a:accent3>
      <a:accent4>
        <a:srgbClr val="75A042"/>
      </a:accent4>
      <a:accent5>
        <a:srgbClr val="076233"/>
      </a:accent5>
      <a:accent6>
        <a:srgbClr val="004453"/>
      </a:accent6>
      <a:hlink>
        <a:srgbClr val="076233"/>
      </a:hlink>
      <a:folHlink>
        <a:srgbClr val="49134C"/>
      </a:folHlink>
    </a:clrScheme>
    <a:fontScheme name="Lead IDEA center">
      <a:majorFont>
        <a:latin typeface="Open Sans"/>
        <a:ea typeface=""/>
        <a:cs typeface=""/>
      </a:majorFont>
      <a:minorFont>
        <a:latin typeface="Open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4-23975-Lead-IDEA-Center-Widescreen-PPT-template-Rev-032524.pptx" id="{CF80EFCE-BB2F-4694-BF32-11A61AEA50DF}" vid="{2D96CE2D-B374-42B3-99B5-60A95832873E}"/>
    </a:ext>
  </a:extLst>
</a:theme>
</file>

<file path=ppt/theme/theme3.xml><?xml version="1.0" encoding="utf-8"?>
<a:theme xmlns:a="http://schemas.openxmlformats.org/drawingml/2006/main" name="2_PROGRESS Center">
  <a:themeElements>
    <a:clrScheme name="PROGRESS Ctr Accent 1 AIR corporate 2-6">
      <a:dk1>
        <a:srgbClr val="59565A"/>
      </a:dk1>
      <a:lt1>
        <a:srgbClr val="FFFFFF"/>
      </a:lt1>
      <a:dk2>
        <a:srgbClr val="000000"/>
      </a:dk2>
      <a:lt2>
        <a:srgbClr val="E5F1F8"/>
      </a:lt2>
      <a:accent1>
        <a:srgbClr val="0076BD"/>
      </a:accent1>
      <a:accent2>
        <a:srgbClr val="003A70"/>
      </a:accent2>
      <a:accent3>
        <a:srgbClr val="4C902D"/>
      </a:accent3>
      <a:accent4>
        <a:srgbClr val="622E6C"/>
      </a:accent4>
      <a:accent5>
        <a:srgbClr val="E8980C"/>
      </a:accent5>
      <a:accent6>
        <a:srgbClr val="1B3D9D"/>
      </a:accent6>
      <a:hlink>
        <a:srgbClr val="0000FF"/>
      </a:hlink>
      <a:folHlink>
        <a:srgbClr val="800080"/>
      </a:folHlink>
    </a:clrScheme>
    <a:fontScheme name="AIR Board 2017">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OGRESS Center-Image Options-042720.potx" id="{FFDCB90C-BCA4-4AAD-A543-A8418ECF49BA}" vid="{5DE8C55B-8984-4E98-9AD0-4E24780AA2FD}"/>
    </a:ext>
  </a:extLst>
</a:theme>
</file>

<file path=ppt/theme/theme4.xml><?xml version="1.0" encoding="utf-8"?>
<a:theme xmlns:a="http://schemas.openxmlformats.org/drawingml/2006/main" name="Office Theme">
  <a:themeElements>
    <a:clrScheme name="Lead IDEA Center">
      <a:dk1>
        <a:srgbClr val="000000"/>
      </a:dk1>
      <a:lt1>
        <a:srgbClr val="FFFFFF"/>
      </a:lt1>
      <a:dk2>
        <a:srgbClr val="343F49"/>
      </a:dk2>
      <a:lt2>
        <a:srgbClr val="E7FBFF"/>
      </a:lt2>
      <a:accent1>
        <a:srgbClr val="C04B26"/>
      </a:accent1>
      <a:accent2>
        <a:srgbClr val="007186"/>
      </a:accent2>
      <a:accent3>
        <a:srgbClr val="547D3B"/>
      </a:accent3>
      <a:accent4>
        <a:srgbClr val="75A042"/>
      </a:accent4>
      <a:accent5>
        <a:srgbClr val="076233"/>
      </a:accent5>
      <a:accent6>
        <a:srgbClr val="004453"/>
      </a:accent6>
      <a:hlink>
        <a:srgbClr val="076233"/>
      </a:hlink>
      <a:folHlink>
        <a:srgbClr val="49134C"/>
      </a:folHlink>
    </a:clrScheme>
    <a:fontScheme name="Lead IDEA center">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Lead IDEA Center">
      <a:dk1>
        <a:srgbClr val="000000"/>
      </a:dk1>
      <a:lt1>
        <a:srgbClr val="FFFFFF"/>
      </a:lt1>
      <a:dk2>
        <a:srgbClr val="343F49"/>
      </a:dk2>
      <a:lt2>
        <a:srgbClr val="E7FBFF"/>
      </a:lt2>
      <a:accent1>
        <a:srgbClr val="C04B26"/>
      </a:accent1>
      <a:accent2>
        <a:srgbClr val="007186"/>
      </a:accent2>
      <a:accent3>
        <a:srgbClr val="547D3B"/>
      </a:accent3>
      <a:accent4>
        <a:srgbClr val="75A042"/>
      </a:accent4>
      <a:accent5>
        <a:srgbClr val="076233"/>
      </a:accent5>
      <a:accent6>
        <a:srgbClr val="004453"/>
      </a:accent6>
      <a:hlink>
        <a:srgbClr val="076233"/>
      </a:hlink>
      <a:folHlink>
        <a:srgbClr val="49134C"/>
      </a:folHlink>
    </a:clrScheme>
    <a:fontScheme name="Lead IDEA center">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4908EE476DFA949ADC50D6667EE310E" ma:contentTypeVersion="" ma:contentTypeDescription="Create a new document." ma:contentTypeScope="" ma:versionID="72219f287dd564682bdba757568d8d07">
  <xsd:schema xmlns:xsd="http://www.w3.org/2001/XMLSchema" xmlns:xs="http://www.w3.org/2001/XMLSchema" xmlns:p="http://schemas.microsoft.com/office/2006/metadata/properties" xmlns:ns2="522f4305-35ec-47cd-b325-49d3aeea17a1" xmlns:ns3="4e19a5c6-be22-4928-9113-0381b8899962" xmlns:ns4="b8759a14-0f36-467b-89bb-6221a083b0fc" targetNamespace="http://schemas.microsoft.com/office/2006/metadata/properties" ma:root="true" ma:fieldsID="3733bd3820b718fcfe5448aa8fc91a26" ns2:_="" ns3:_="" ns4:_="">
    <xsd:import namespace="522f4305-35ec-47cd-b325-49d3aeea17a1"/>
    <xsd:import namespace="4e19a5c6-be22-4928-9113-0381b8899962"/>
    <xsd:import namespace="b8759a14-0f36-467b-89bb-6221a083b0f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4: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2f4305-35ec-47cd-b325-49d3aeea17a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b31da6f4-e52d-49d7-b108-9c7783d77463"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e19a5c6-be22-4928-9113-0381b8899962"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8759a14-0f36-467b-89bb-6221a083b0fc"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b0a7f5ae-f627-4195-acdb-56615c0bbd96}" ma:internalName="TaxCatchAll" ma:showField="CatchAllData" ma:web="b8759a14-0f36-467b-89bb-6221a083b0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b8759a14-0f36-467b-89bb-6221a083b0fc" xsi:nil="true"/>
    <lcf76f155ced4ddcb4097134ff3c332f xmlns="522f4305-35ec-47cd-b325-49d3aeea17a1">
      <Terms xmlns="http://schemas.microsoft.com/office/infopath/2007/PartnerControls"/>
    </lcf76f155ced4ddcb4097134ff3c332f>
    <SharedWithUsers xmlns="4e19a5c6-be22-4928-9113-0381b8899962">
      <UserInfo>
        <DisplayName>Evans, Sara</DisplayName>
        <AccountId>13639</AccountId>
        <AccountType/>
      </UserInfo>
      <UserInfo>
        <DisplayName>Slanda, Dena</DisplayName>
        <AccountId>15429</AccountId>
        <AccountType/>
      </UserInfo>
      <UserInfo>
        <DisplayName>Basile, Jenna</DisplayName>
        <AccountId>14302</AccountId>
        <AccountType/>
      </UserInfo>
      <UserInfo>
        <DisplayName>Holdheide, Lynn</DisplayName>
        <AccountId>1563</AccountId>
        <AccountType/>
      </UserInfo>
      <UserInfo>
        <DisplayName>Foley, Abby</DisplayName>
        <AccountId>1516</AccountId>
        <AccountType/>
      </UserInfo>
      <UserInfo>
        <DisplayName>Jackson, Stephanie</DisplayName>
        <AccountId>3835</AccountId>
        <AccountType/>
      </UserInfo>
      <UserInfo>
        <DisplayName>Davis, Timara</DisplayName>
        <AccountId>3995</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D2F8494-9AFB-4298-8029-736F8B03231D}">
  <ds:schemaRefs>
    <ds:schemaRef ds:uri="4e19a5c6-be22-4928-9113-0381b8899962"/>
    <ds:schemaRef ds:uri="522f4305-35ec-47cd-b325-49d3aeea17a1"/>
    <ds:schemaRef ds:uri="b8759a14-0f36-467b-89bb-6221a083b0f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1EAC94F-0CB7-47E2-B1CC-A0F105248E94}">
  <ds:schemaRefs>
    <ds:schemaRef ds:uri="http://schemas.microsoft.com/office/2006/documentManagement/types"/>
    <ds:schemaRef ds:uri="http://purl.org/dc/dcmitype/"/>
    <ds:schemaRef ds:uri="522f4305-35ec-47cd-b325-49d3aeea17a1"/>
    <ds:schemaRef ds:uri="http://schemas.microsoft.com/office/infopath/2007/PartnerControls"/>
    <ds:schemaRef ds:uri="http://schemas.openxmlformats.org/package/2006/metadata/core-properties"/>
    <ds:schemaRef ds:uri="http://schemas.microsoft.com/office/2006/metadata/properties"/>
    <ds:schemaRef ds:uri="http://purl.org/dc/elements/1.1/"/>
    <ds:schemaRef ds:uri="b8759a14-0f36-467b-89bb-6221a083b0fc"/>
    <ds:schemaRef ds:uri="4e19a5c6-be22-4928-9113-0381b8899962"/>
    <ds:schemaRef ds:uri="http://www.w3.org/XML/1998/namespace"/>
    <ds:schemaRef ds:uri="http://purl.org/dc/terms/"/>
  </ds:schemaRefs>
</ds:datastoreItem>
</file>

<file path=customXml/itemProps3.xml><?xml version="1.0" encoding="utf-8"?>
<ds:datastoreItem xmlns:ds="http://schemas.openxmlformats.org/officeDocument/2006/customXml" ds:itemID="{F63C77B6-D79C-4692-AE58-9EB660BFA000}">
  <ds:schemaRefs>
    <ds:schemaRef ds:uri="http://schemas.microsoft.com/sharepoint/v3/contenttype/forms"/>
  </ds:schemaRefs>
</ds:datastoreItem>
</file>

<file path=docMetadata/LabelInfo.xml><?xml version="1.0" encoding="utf-8"?>
<clbl:labelList xmlns:clbl="http://schemas.microsoft.com/office/2020/mipLabelMetadata">
  <clbl:label id="{9ea45dbc-7b72-4abf-a77c-c770a0a8b962}" enabled="0" method="" siteId="{9ea45dbc-7b72-4abf-a77c-c770a0a8b962}" removed="1"/>
</clbl:labelList>
</file>

<file path=docProps/app.xml><?xml version="1.0" encoding="utf-8"?>
<Properties xmlns="http://schemas.openxmlformats.org/officeDocument/2006/extended-properties" xmlns:vt="http://schemas.openxmlformats.org/officeDocument/2006/docPropsVTypes">
  <Template>PROGRESS-Center-2023-Presentation-120123</Template>
  <TotalTime>3</TotalTime>
  <Words>2821</Words>
  <Application>Microsoft Office PowerPoint</Application>
  <PresentationFormat>Widescreen</PresentationFormat>
  <Paragraphs>328</Paragraphs>
  <Slides>40</Slides>
  <Notes>30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40</vt:i4>
      </vt:variant>
    </vt:vector>
  </HeadingPairs>
  <TitlesOfParts>
    <vt:vector size="51" baseType="lpstr">
      <vt:lpstr>Aptos</vt:lpstr>
      <vt:lpstr>Arial</vt:lpstr>
      <vt:lpstr>Arial Narrow</vt:lpstr>
      <vt:lpstr>Calibri</vt:lpstr>
      <vt:lpstr>Gill Sans MT</vt:lpstr>
      <vt:lpstr>Open Sans</vt:lpstr>
      <vt:lpstr>Times New Roman</vt:lpstr>
      <vt:lpstr>Wingdings</vt:lpstr>
      <vt:lpstr>PROGRESS Center</vt:lpstr>
      <vt:lpstr>1_PROGRESS Center</vt:lpstr>
      <vt:lpstr>2_PROGRESS Center</vt:lpstr>
      <vt:lpstr>Welcome to the Lead IDEA Solution-Based Learning Series</vt:lpstr>
      <vt:lpstr>Agenda</vt:lpstr>
      <vt:lpstr>Today's Norms</vt:lpstr>
      <vt:lpstr>Goal</vt:lpstr>
      <vt:lpstr>Goal of Learning Block</vt:lpstr>
      <vt:lpstr>The Lead IDEA Center: What We Do</vt:lpstr>
      <vt:lpstr>Meet the Lead IDEA Presenters</vt:lpstr>
      <vt:lpstr>Why This Matters Now</vt:lpstr>
      <vt:lpstr>What’s Impacting High-Quality Leadership?</vt:lpstr>
      <vt:lpstr>IDEA Foundations:  Legal Responsibilities</vt:lpstr>
      <vt:lpstr>IDEA Requirements for Part C Service Delivery</vt:lpstr>
      <vt:lpstr>How Are Local EI Program Leaders Accountable? </vt:lpstr>
      <vt:lpstr>Resources</vt:lpstr>
      <vt:lpstr>Common Challenges  to Part C Delivery</vt:lpstr>
      <vt:lpstr>The Leadership Challenge</vt:lpstr>
      <vt:lpstr>The Reality</vt:lpstr>
      <vt:lpstr>Activity</vt:lpstr>
      <vt:lpstr>Goal of Learning Block</vt:lpstr>
      <vt:lpstr>Strategies to Address Challenges and Ensure  High-Quality Practice</vt:lpstr>
      <vt:lpstr>Leadership Practices to Strengthen and Support Service Delivery</vt:lpstr>
      <vt:lpstr>Practices for Leading Quality Service Delivery</vt:lpstr>
      <vt:lpstr>Partnering With Families as a Leadership Practice</vt:lpstr>
      <vt:lpstr>Resources</vt:lpstr>
      <vt:lpstr>Application and Reflection Activity</vt:lpstr>
      <vt:lpstr>Scenario: From Compliance to Coherence</vt:lpstr>
      <vt:lpstr>Scenario: From Compliance to Coherence</vt:lpstr>
      <vt:lpstr>Scenario: From Compliance to Coherence</vt:lpstr>
      <vt:lpstr>Thoughts to Consider: Leadership Responsibilities</vt:lpstr>
      <vt:lpstr>Key Takeaways</vt:lpstr>
      <vt:lpstr>Independent Activity and Next Steps</vt:lpstr>
      <vt:lpstr>Independent Activity</vt:lpstr>
      <vt:lpstr>Leadership Practices for Local Leaders Implementing Part C Programs </vt:lpstr>
      <vt:lpstr>Leadership Practices for Local Leaders Implementing Part C Programs (Cont.)</vt:lpstr>
      <vt:lpstr>Leadership Practices for Local Leaders Implementing Part C Programs (Cont.)</vt:lpstr>
      <vt:lpstr>Leadership Practices Reflection </vt:lpstr>
      <vt:lpstr>Let's Apply Our Learning</vt:lpstr>
      <vt:lpstr>Next Steps</vt:lpstr>
      <vt:lpstr>Connect With the Lead IDEA Center </vt:lpstr>
      <vt:lpstr>Stay Up to Date on All Lead IDEA Center Happenings </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Block 2: You're at the Table—</dc:title>
  <dc:subject>Learning Block 2: You're at the Table—</dc:subject>
  <dc:creator>leadidea@air.org</dc:creator>
  <cp:keywords>PROGRESS Center</cp:keywords>
  <cp:lastModifiedBy>Alavi, Keane</cp:lastModifiedBy>
  <cp:revision>2</cp:revision>
  <cp:lastPrinted>2024-04-08T23:41:07Z</cp:lastPrinted>
  <dcterms:created xsi:type="dcterms:W3CDTF">2024-02-15T01:30:58Z</dcterms:created>
  <dcterms:modified xsi:type="dcterms:W3CDTF">2026-05-28T18:17:30Z</dcterms:modified>
  <cp:category>PROGRESS Center</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8b327038-9672-44f6-b820-c0a9711a584d</vt:lpwstr>
  </property>
  <property fmtid="{D5CDD505-2E9C-101B-9397-08002B2CF9AE}" pid="3" name="ContentTypeId">
    <vt:lpwstr>0x01010034908EE476DFA949ADC50D6667EE310E</vt:lpwstr>
  </property>
  <property fmtid="{D5CDD505-2E9C-101B-9397-08002B2CF9AE}" pid="4" name="TaxKeyword">
    <vt:lpwstr>1327;#Add appropriate tags for accessibility|eab204ad-ef36-4d01-a7c0-674086fd960c</vt:lpwstr>
  </property>
  <property fmtid="{D5CDD505-2E9C-101B-9397-08002B2CF9AE}" pid="5" name="MediaServiceImageTags">
    <vt:lpwstr/>
  </property>
</Properties>
</file>